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media/image95.jpg" ContentType="image/jpg"/>
  <Override PartName="/ppt/media/image96.jpg" ContentType="image/jpg"/>
  <Override PartName="/ppt/media/image99.jpg" ContentType="image/jpg"/>
  <Override PartName="/ppt/media/image100.jpg" ContentType="image/jpg"/>
  <Override PartName="/ppt/media/image103.jpg" ContentType="image/jpg"/>
  <Override PartName="/ppt/media/image98.jpg" ContentType="image/jpg"/>
  <Override PartName="/ppt/media/image86.jpg" ContentType="image/jpg"/>
  <Override PartName="/ppt/media/image89.jpg" ContentType="image/jpg"/>
  <Override PartName="/ppt/ink/ink12.xml" ContentType="application/inkml+xml"/>
  <Override PartName="/ppt/ink/ink16.xml" ContentType="application/inkml+xml"/>
  <Override PartName="/ppt/media/image119.jpg" ContentType="image/jpg"/>
  <Override PartName="/ppt/media/image120.jpg" ContentType="image/jpg"/>
  <Override PartName="/ppt/media/image121.jpg" ContentType="image/jpg"/>
  <Override PartName="/ppt/ink/ink15.xml" ContentType="application/inkml+xml"/>
  <Override PartName="/ppt/ink/ink13.xml" ContentType="application/inkml+xml"/>
  <Override PartName="/ppt/media/image108.jpg" ContentType="image/jpg"/>
  <Override PartName="/ppt/ink/ink14.xml" ContentType="application/inkml+xml"/>
  <Override PartName="/ppt/media/image110.jpg" ContentType="image/jpg"/>
  <Override PartName="/ppt/media/image111.jpg" ContentType="image/jpg"/>
  <Override PartName="/ppt/media/image82.jpg" ContentType="image/jpg"/>
  <Override PartName="/ppt/media/image81.jpg" ContentType="image/jpg"/>
  <Override PartName="/ppt/media/image29.jpg" ContentType="image/jpg"/>
  <Override PartName="/ppt/ink/ink4.xml" ContentType="application/inkml+xml"/>
  <Override PartName="/ppt/media/image31.jpg" ContentType="image/jpg"/>
  <Override PartName="/ppt/media/image25.jpg" ContentType="image/jpg"/>
  <Override PartName="/ppt/media/image23.jpg" ContentType="image/jpg"/>
  <Override PartName="/ppt/ink/ink5.xml" ContentType="application/inkml+xml"/>
  <Override PartName="/ppt/media/image40.jpg" ContentType="image/jpg"/>
  <Override PartName="/ppt/media/image39.jpg" ContentType="image/jpg"/>
  <Override PartName="/ppt/ink/ink7.xml" ContentType="application/inkml+xml"/>
  <Override PartName="/ppt/media/image37.jpg" ContentType="image/jpg"/>
  <Override PartName="/ppt/ink/ink6.xml" ContentType="application/inkml+xml"/>
  <Override PartName="/ppt/ink/ink3.xml" ContentType="application/inkml+xml"/>
  <Override PartName="/ppt/media/image21.jpg" ContentType="image/jpg"/>
  <Override PartName="/ppt/media/image10.jpg" ContentType="image/jpg"/>
  <Override PartName="/ppt/ink/ink2.xml" ContentType="application/inkml+xml"/>
  <Override PartName="/ppt/media/image19.jpg" ContentType="image/jpg"/>
  <Override PartName="/ppt/media/image18.jpg" ContentType="image/jpg"/>
  <Override PartName="/ppt/media/image17.jpg" ContentType="image/jpg"/>
  <Override PartName="/ppt/ink/ink1.xml" ContentType="application/inkml+xml"/>
  <Override PartName="/ppt/media/image41.jpg" ContentType="image/jpg"/>
  <Override PartName="/ppt/media/image80.jpg" ContentType="image/jpg"/>
  <Override PartName="/ppt/media/image68.jpg" ContentType="image/jpg"/>
  <Override PartName="/ppt/media/image64.jpg" ContentType="image/jpg"/>
  <Override PartName="/ppt/media/image63.jpg" ContentType="image/jpg"/>
  <Override PartName="/ppt/ink/ink11.xml" ContentType="application/inkml+xml"/>
  <Override PartName="/ppt/media/image79.jpg" ContentType="image/jpg"/>
  <Override PartName="/ppt/media/image77.jpg" ContentType="image/jpg"/>
  <Override PartName="/ppt/media/image76.jpg" ContentType="image/jpg"/>
  <Override PartName="/ppt/media/image74.jpg" ContentType="image/jpg"/>
  <Override PartName="/ppt/media/image73.jpg" ContentType="image/jpg"/>
  <Override PartName="/ppt/media/image72.jpg" ContentType="image/jpg"/>
  <Override PartName="/ppt/media/image71.jpg" ContentType="image/jpg"/>
  <Override PartName="/ppt/ink/ink8.xml" ContentType="application/inkml+xml"/>
  <Override PartName="/ppt/media/image57.jpg" ContentType="image/jpg"/>
  <Override PartName="/ppt/media/image45.jpg" ContentType="image/jpg"/>
  <Override PartName="/ppt/ink/ink9.xml" ContentType="application/inkml+xml"/>
  <Override PartName="/ppt/media/image43.jpg" ContentType="image/jpg"/>
  <Override PartName="/ppt/ink/ink10.xml" ContentType="application/inkml+xml"/>
  <Override PartName="/ppt/media/image56.jpg" ContentType="image/jpg"/>
  <Override PartName="/ppt/media/image52.jpg" ContentType="image/jpg"/>
  <Override PartName="/ppt/media/image50.jpg" ContentType="image/jpg"/>
  <Override PartName="/ppt/media/image51.jpg" ContentType="image/jpg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303" r:id="rId39"/>
    <p:sldId id="304" r:id="rId40"/>
    <p:sldId id="305" r:id="rId41"/>
    <p:sldId id="299" r:id="rId42"/>
    <p:sldId id="300" r:id="rId43"/>
    <p:sldId id="301" r:id="rId44"/>
    <p:sldId id="302" r:id="rId4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75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3:58:18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5085 4762,'0'0,"0"0,50 0,-26 0,26 0,24 0,1 0,24 0,25 0,25 0,25 0,-1 0,1 0,-25 0,-25 0,24 0,-48 0,-1 0,50 0,-75 0,25 0,-24 0,-1 0,-24 0,-1 0,1 0,0 0,-1 0,1 0,24 0,-24 0,-1 0,1 0,24 0,-24 0,25 0,-1 0,0 0,-24 0,24 0,-24 0,0 0,-1 0,-24 0,0 0,24 0,-24 0,-25 0,50 0,-50 0,25 0,-1 0,1 0,-25 0,25 0,-25 0,25 0,0 0,-25 0,24 0,-24 0,25 0,-25 0,50 0,-25 0,49 0,1 0,24 0,-25 0,50 25,-99-25,25 0,-26 0,26 0,-50 0,25 0,-25 25,25-25,-1 0,-24 0,25 0,-25 0,25 0</inkml:trace>
  <inkml:trace contextRef="#ctx0" brushRef="#br0" timeOffset="5226.311">10071 4986,'0'0,"25"0,-1 0,1 0,0 0,25 0,-1 0,26 0,-1 0,0 0,75 0,-50 0,25 0,25 0,-50 0,50 0,-49 0,-1 0,-25 0,1 0,-1 0,-24 0,-26 0,1 0,25 0,-50 0,25 0,-1 0,1 0,-25 0,25 0,-25 0,25 0,0 0,-25 0,24 0,-24 0,25 0,-25 0,25 0,0 0,-25 0,25 0,-25 0,24 0,1 0,-25 0,25 0,-25 0,25 0</inkml:trace>
  <inkml:trace contextRef="#ctx0" brushRef="#br0" timeOffset="9823.5739">12675 5035,'0'0,"0"25,25-25,-25 0,25 0,0 0,-25 0,24 0,-24 0,50 0,0 0,-1 0,26 25,-1-25,0 0,75 0,-49 0,-1 0,0 25,50-25,-50 0,50 25,-50-25,50 0,-50 0,0 0,50 0,-50 0,25 0,0 0,-24 0,-1 24,-25-24,25 0,-49 0,0 0,-25 0,-1 0,26 0,-25 0,24 0,-24 0,0 0,0 0,0 0,-1 0,-24 25,25-25,-25 0,25 0,-25 0,25 0,0 0,-25 0,24 0,-24 0,25 0,0 0,-25 0,25 0,-25 0,25 0,-25 0,24 0,1 0,-25 0,25 0,-25 0,25 0,0 0,-25 0,24-25,-24 25,25 0,-25 0,25 0,0 0,-25 0,25 0,-25 0,24 0,1 0,-25 0,25 0,-25 0,25 0</inkml:trace>
  <inkml:trace contextRef="#ctx0" brushRef="#br0" timeOffset="13236.7691">14337 3225,'0'0,"0"-25,25 25,0-25,-25 25,25-25,-1 25,1 0,-25 0,25 0,0 0,0 0,-25 0,24 0,-24 0,0 25,25-25,-25 0,0 25,0-25,0 25,0-25,0 0,0 0,-25 0,25 0,-24 0,-1 0,25 24,-25-24,25 0,0 25,-25-25,25 0,0 25,-25-25,25 25,0 0,0-25,0 24,0-24,0 0,0 0,0 0,0-24,0-1,25-25,-25 25,50-24,-25-1,-25 25,24-24,1 49,-25-25,0 25,25-25,-25 25,25 0,0-25,-25 25,24-24,-24 24,25 0,-25 0,25 0,0 0,-25 0,25 0,-25 0,24 0,-24 24,25-24,-25 0,0 25,25-25,-25 0,0 25,0-25,0 25,0 0,0-1,0 1,0 25,0-25,0-25,0 24,0 1,0 0,0-25,-25 25,25 0,-25-1,1 1,-1-25,25 25,-25-25,25 0,-25 0,0 0,25 0,0 25</inkml:trace>
  <inkml:trace contextRef="#ctx0" brushRef="#br0" timeOffset="14629.8488">14536 3026,'-25'0,"25"-25,0 25,-25-24,25-1,0 25,0-25,0 0,25 0,-25 25,25-24,-1-1,1 0,-25 25,25 0,0-25,0 25,-1 0,-24 0,25 0,0 0,-25 0,25 0,-25 0,0 0,0 0,0 25,0-25,0 0,0 0,-25 0,0 0,25 0,0 0,0 0,0 25</inkml:trace>
  <inkml:trace contextRef="#ctx0" brushRef="#br0" timeOffset="16193.9383">15032 3051,'0'0,"0"0,0-25,0 25,24 0,-24-25,0 25,25 0,0 0,-25 0,25 0,-25 0,0 25,0-25,0 25,0-25,0 25,0 0,0-25,0 24,0-24,0 25,-25 0,25 0,-25-25,25 0,0 25,0-1,0-24,0 25,0-25,25 0,-25 0,25 0,-25 0,25 0,-1 0,26 0,-25 0,0-25,24 1,-24-1,0 25,-25-25,25 0,-25 25,0-25,0 25,25-24,-25-1,0 25,0-25,0 25,0-25,-25 25,25-25,-50 1,0-1,1-25,-1 50,-24-49,24 24,25 25,-24-25,49 25,-25-25,25 25,-25 0,0 0,25 0,-24 0</inkml:trace>
  <inkml:trace contextRef="#ctx0" brushRef="#br0" timeOffset="17492.0125">15379 3175,'0'0,"0"0,25 0,-25 0,25 0,-1 0,-24 0,0 25,0 0,25-25,-25 24,0-24,0 0,0 25,0-25,0 25,-25-25,1 25,24 0,-25-1,0-24,0 25,0-25,0 25,25-25,-24 25,24-25,-25 0,25 0,0 0,-25 0,0 25,25-25,-25 0,25 0,-49 0,49 0,-25 0,25 0,-25 0,0 0,25 0,0 0,-24 0</inkml:trace>
  <inkml:trace contextRef="#ctx0" brushRef="#br0" timeOffset="20150.1646">15577 2977,'25'-25,"0"25,-25 0,25-25,-25 25,25 0,-25 0,24 0,1 0,0 0,-25 0,25 0,-25 25,25-25,-25 25,0-25,0 24,0-24,0 0,0 25,-25-25,25 25,-25-25,25 0,-25 0,25 0,-25 0,25 25,-24-25,24 0,-25 0,25 25,0-1,0-24,0 25,0-25,0 25,0-25,0 0,0-25,0 25,0-25,0 1,0 24,0-25,0 0,0 0,0 25,0-25,0 25,0-24,0-1,25 25,-1-25,-24 25,0-25,25 0,-25 25,0-24,25 24,-25 0,0 0,0-25,25 25,0 0,-25 0,0 0,24 0,1 0,0 0,-25 0,25 0,-25 0,0 0,25 0,-1 0,-24 0,0 0,25 0,-25 0,0 25,0-25,25 0,-25 24,0 1,0-25,0 25,0-25,0 25,0 0,0-25,0 24,0-24,0 25,0-25,0 25,0 0,0-25,0 25,-25-25,25 0,0 24,0 1,-25-25,1 0,24 0,-25 0,25 0,-25 0</inkml:trace>
  <inkml:trace contextRef="#ctx0" brushRef="#br0" timeOffset="21319.2314">16049 2952,'0'-25,"0"25,0-25,0 25,24-25,-24 25,25 0,0 0,-25 0,25 0,-25 0,25 0,-25 0,24 25,-24-25,25 25,-25-25,25 25,-25 0,0-25,0 0,0 24,0-24,0 25,0-25,0 0,0 0,-25 0,0 0,25 0,-24 0,24 0,-50 0,50 0,-25 0,25 0,-25 0,25 0,0 0</inkml:trace>
  <inkml:trace contextRef="#ctx0" brushRef="#br0" timeOffset="23694.3673">16321 2902,'0'0,"0"0,0 0,0-25,0 25,0-24,0 24,0 0,25-25,-25 25,25 0,-25-25,25 25,-25 0,0-25,25 25,-25 0,0 0,0 25,0-25,0 25,0-25,0 25,0-25,0 24,0 1,0-25,0 25,0-25,0 25,-25-25,25 25,0-25,0 24,0-24,0 25,0-25,0 0,0 0,25 0,0 0,-1 0,1 0,0 0,0 0,0 0,-1 0,-24 0,25 0,-25 0,25 0,-25-25,25 25,-25 0,0-24,0-1,25 25,-25-25,0 0,0 0,0 25,0-24,0 24,0-25,0 0,-25 25,0-25,25 0,-25 1,25 24,-25-25,25 25,-24-25,24 25,-25-25,25 25,-25-25,25 25,-25 0,0-25,25 25,-24 0,24 0,-25 0,0 0,25 0,-25 0,25 0,-25 0,25 0,-25 0,1 0,24 0,0 0,-25 0,25 0,0 0,0 0</inkml:trace>
  <inkml:trace contextRef="#ctx0" brushRef="#br0" timeOffset="25627.4778">16942 2629</inkml:trace>
  <inkml:trace contextRef="#ctx0" brushRef="#br0" timeOffset="28539.6444">16942 2629,'0'0,"0"25,-25 0,0 0,25 0,0-25,-25 24,25 1,0-25,-25 0,25 25,0-25,0 25,0 0,0-25,25 0,-25 0,25 24,-25-24,25 0,0 0,-25 0,24 0,-24 0,25 0,-25 0,25 0,0 0,-25 0,25 0,-25 0,24 0,-24 0,0 0,0-24,0-1,0 25,0-25,0 25,0-25,0 0,25 25,-25-24,0 24,0-25,0 25,0 0,0 25,25-25,-25 0,0 24,25 1,-25-25,25 0,-1 25,-24-25,0 0,25 0,-25 25,25-25,0 0,-25 0,0-25,0 25,0-25,0 0,0 25,0-24,0 24,0-25,-25 25,25-25,-25 0,25 25,0 0,0-25,-25 25,1 0,24 0,0 0,-25 0,25 0,-25 0,25 0,-25 0,25-25,0 1,0 24,0 0,0 0,0-25,25 25,-25 0,25 0,-25 0,25 0,-1 0,-24 0,25 0,-25 0,25 0,0 0,-25 0</inkml:trace>
  <inkml:trace contextRef="#ctx0" brushRef="#br0" timeOffset="45077.5918">23688 5110,'25'0,"74"0,100 0,99 0,98 0,175 0,-75 25,-124-25,-25 0,-74 24,-74-24,-75 0,0 0,-99 0,-1 0,1 0,-25 0,25 0,0 0,-25 0,25 0,-25 0,24 0,1 0,-25 0,25 0,0 0,-25 0,49 0,-24 0,0 0,25 0,-26 0,1 0,0 0,-25 0,25 0,0 0,-25 0,24 0,1 0,0 0,-25 0,25 0,-25 0,25 0,-1 0,-24 0,25 0,-25 0,25 0,-25 0,25 0,-25 0,-50 0</inkml:trace>
  <inkml:trace contextRef="#ctx0" brushRef="#br0" timeOffset="59172.398">10319 7169,'0'0,"25"0,-25 0,24 0,1 0,0 0,-25 0,50 0,-1 24,1-24,49 25,0-25,50 0,25 25,49-25,50 0,-25 0,25 0,49 0,-99 0,-24 25,49-25,0 0,-50 49,-24-49,-50 0,25 0,-75 25,-24-25,-25 0,-25 0,49 0,-49 0,25 0,-25 0,25 0,0 0,-25 0,24 0,-24 0,25 0</inkml:trace>
  <inkml:trace contextRef="#ctx0" brushRef="#br0" timeOffset="105955.0752">6201 7689,'0'0,"50"0,49-24,149-1,25 0,25 25,-1 0,-24 0,-99 0,-25 0,-125 0,1 0,0 0,-25 0</inkml:trace>
  <inkml:trace contextRef="#ctx0" brushRef="#br0" timeOffset="107680.1739">4862 8880,'0'0,"124"-25,173-74,249 49,173-74,-148 75,-50 24,-199 25,-74 0,-49 0,-50 0,-75 0,-49 0,0 0,-1 0,1 0</inkml:trace>
  <inkml:trace contextRef="#ctx0" brushRef="#br0" timeOffset="134396.702">4316 10716,'0'0,"0"0,25 0,0 0,-25 0,49 0,1 0,24 0,75 0,-25 0,50 0,-25 0,-25 0,24 0,-73 0,24 0,-25 0,-24 0,0 0,24 0,-24 0,-1 0,1 0,0 0,24 0,-24 0,-50 0,49 0,1 0,-50 0,25 0,-1 0,1 0,-25 0,25 0,0 0,24 0,75 0,100 0,-26 0,1 0,24 24,-74-24,24 25,1-25,-50 25,-25-25,-24 0,-1 0,25 0,-49 0,-1 0,-49 0,50 0,-50 0,25 0,-25 0,25 0,-25 0,24 0,1 0,0 0,99 0,50 0,99 0,-75-25,-24 25,-1 0,-74 0,-24 0,-1 0,-49 0,0 0,0 0,-25 0,25 0,-1 0,-24 0,25 0</inkml:trace>
  <inkml:trace contextRef="#ctx0" brushRef="#br0" timeOffset="142166.1464">5209 11708,'0'0,"0"0,0 0,50 0,-50 0,49 0,1 0,24 0,1 25,-1-25,0 0,50 0,25 0,0 0,74 0,-49 0,-50 0,25 0,25 0,-26 0,26 0,49 0,-24 0,-1-25,-49 25,0-25,-75 25,1 0,-1 0,25-25,-24 25,-1 0,-24 0,-1 0,-24 0,0 0,-25 0,25 0,-25 0,24 0,-24 0,25 0,0 0,-25 0,25 0,-25 0,49 0,-49 0,25 0,-25 0,25 0,0 0,0 0,0 0,-1 0,-24 0,25 0,-25 0</inkml:trace>
  <inkml:trace contextRef="#ctx0" brushRef="#br0" timeOffset="145416.3323">10120 11733,'0'0,"0"0,0 0,25 0,-25 0,50 0,-25 24,24-24,75 0,99 0,50 0,25-24,74-1,-25-25,-74 50,-74-25,-26 25,-74 0,-49 0,0 0,-1 0,1 0,-25 0,-1 0,-24 0,25 0,-25 0,0 0,50 0,49 25,0 0,25 25,-24-26,24 1,-50-25,75 25,-50 0,0-25,-24 0,-1 0,0 25,-24-25,-25 0,0 0,-1 0,1 0,0 0,-25 0,50 0,-50 24,49-24,-24 0,0 0,0 0,24 0,-49 0,50 0,-50 0,25 0,-25 0,25 0,-1 0,-24 0,25 0,-25 0,25 0,-25 0,25 0,0 0,-25 0,24 0,-24 0,25 0,0 0,0 0,-25 0,49 0,-24 0,-25 0,50 0,-1 0,-24 0,25 0,-1 0,-24 0,0 0,25 0,-1 0,1 0,-25 0,0 0,24 0,-49 0,50 0,-25 0,24 0,-24 0,49 0,-24 0,0 0,-1 0,1 0,24 0,-49 0,0 0,0 0</inkml:trace>
  <inkml:trace contextRef="#ctx0" brushRef="#br0" timeOffset="147702.4631">15949 11881,'0'-24,"50"24,74 0,25-25,-50 0,-24 25,-1 0,25-25,-49 25,-1 0,-24 0,0 0,-25 0,25 0,0 0</inkml:trace>
  <inkml:trace contextRef="#ctx0" brushRef="#br0" timeOffset="195769.2152">4713 12774,'25'0,"24"0,51-24,48-1,51 0,-1 0,50 0,-49 1,-26 24,26 0,24 0,-49 0,24 0,-24 0,24 0,-24 0,-50 0,0 0,-25 0,-25 0,1 0,-1 0,-24 0,24 0,1 0,-1 0,50 0,-25 0,50 0,-50 0,-24 0,-1 0,1 0,-26 0,1 0,24 0,-24 0,0 0,-1 0,1 0,-25 0,-1 0,1 0,0 0,25 0,-1 0,1 0,24 0,1 0,-26 0,-24 0,0 0,0 0,-1 0,-24 0,25 0,-25 0,25 0,0 0,0 0,-1 0,1 0,50 0,-50 0,49 0,0 0,26 0,-1 0,50 0,24 0,1 24,49-24,0 0,-49 25,-25-25,49 25,-99-25,-49 0,-25 0,49 0,-49 0,0 0,0 0,0 0,-1 0,-24 0,25 25,0-25,0 0,-25 0,25 25,-25-25,24 0,-24 0,25 0,0 0,-25 0,25 0,-25 0,25 0,-1 0,-24 0,25 0,-25 0,50 0,-50 0,25 0,-25 0,24 0,-24 0,25 0</inkml:trace>
  <inkml:trace contextRef="#ctx0" brushRef="#br0" timeOffset="312109.8695">17835 16272,'24'0,"51"0,-1 0,25 25,50-1,0-24,-25 25,0 0,0-25,0 0,-49 25,24-25,-25 0,25 0,1 0,48 0,26 0,-50 0,50 0,-25 0,24 0,-74 0,25 0,0 0,-24 0,49 25,-50-25,25 0,0 0,0 0,49 0,-24 0,-25 25,25-25,-74 0,24 0,-50 0,1 0,0 0,-26 0,1 0,-25 0,25 0,0 0,0 0,-25 0,24 0,-24 0,25 0,0 0,0 0,-25 0,25 0,-1 0,-24 0,25 0,-25 0,25 0,0 0,0 0,-25 0,24 0,-24 0,25 0,0 0,-25 0,25 0,-25 0,25 0,0 0,-1 0,1 0,0 0,-25 0,25 0,-25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4:50:37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13667 6821,'25'0,"50"0,73 0,1 0,25 0,0 0,-1 0,26 0,-26 0,1 0,-50 0,50 0,-26-25,1 1,25-1,-50 25,25-25,-1 25,-73 0,-1-25,26 25,48-25,-48 25,-1 0,50-24,-75 24,50 0,0 0,-25 0,1 0,-1 0,0 0,25 0,-25 0,-24 0,-1 0,0 0,-24 0,0 0,24 0,0 0,1 0,-25 0,24 0,-24 0,-1 0,1 0,-25 0,-1 0,1 0,-25 0,25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4:54:34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4936 5879,'25'0,"74"-25,50 0,49-25,-24 26,49-1,-24 0,-26 0,1 0,0 1,-1 24,-24-25,0 0,-25 25,-25 0,-24-25,-1 25,0 0,-49-25,50 25,-26 0,26 0,-26-24,1 24,-1 0,1 0,24 0,-49 0,50 0,-1 0,25 0,1 0,48 0,-48 0,-1 0,25 0,-50 0,-24 0,24 0,50 0,-24 0,48 0,-48 0,-26 0,0 0,1 0,24 0,50 0,0 0,-50 0,50 0,-25 0,-25 0,25 0,-50 0,1 0,-26 0,26 0,-1 0,50 0,0 0,0 0,50 0,0-25,-26 25,26-25,0 25,-50-25,49 25,-24 0,25 0,-75-25,50 25,-50 0,-24 0,-26 0,1 0,-50 0,25 0,-25 0</inkml:trace>
  <inkml:trace contextRef="#ctx0" brushRef="#br0" timeOffset="2946.1685">4812 13097,'25'0,"25"0,74 0,74 0,75-25,-25 25,25-50,-50 50,50 0,-50 0,0 0,-49 0,24 0,-24 0,0-24,-26 24,-24 0,25-25,0 25,-25 0,0 0,-25 0,-24 0,49 0,-25-25,25 25,0 0,-25 0,50 0,0 0,0 0,24 0,-24 0,25 0,-50 0,25 0,-50 0,50 0,-50 0,25 0,-50 0,50 0,-74 0,0 0,-1 0,1 0,24 0,-24 0,24 0,-24 0,24 0,1 0,-1 0,25 0,50 0,-25 0,25 0,-25 0,0 0,-49 0,-26 0,1 0,-25 0,24 0,-24 0,0 0,-25 0,25 0,-25 0,24 0,1 0,-25 0,25 0,-25 0,25 0,0 0,-1 0,-24 0,25 0,-25 0,124 0,-24 0,-1 0,0 0,0 0,-24 0,49 0,-50 0,0 0,26 0,-26 0,0 0,1 0,-1 0,1 0,-1 0,-24 0,24 0,-24 0,-1 0,26 0,-26 0,26 0,-1 0,-24 0,-1 0,26 0,-26 0,26 0,-1 0,-24 0,0 0,24 0,-24 0,-1 0,26 0,-26 0,26 0,-26 0,1 0,-1 0,26 0,-1 0,-24 0,-1 0,1 0,0 0,24 0,1 0,-26 0,1 0,-1 0,26 0,-26 0,26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4:59:44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23019 4341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5:01:07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21605 5854,'0'0,"0"0,25 0,-1 0,1 0,0 0,25 0,-1 0,26 0,24 0,50 0,-25 0,25 25,-50-25,50 0,0 25,-75-25,0 0,-49 0,0 0,-25 0,25 0,0 0,-25 0,24 0</inkml:trace>
  <inkml:trace contextRef="#ctx0" brushRef="#br0" timeOffset="1557.0891">18455 5953,'0'0,"24"0,-24 0,25-25,-25 25,25 0,0 0,0-24,49 24,-49 0,0 0,24 0,-49 0,25 0,0 0,0 0,-25 0,25 0,-25 0,24 0,-24 0,25 0,0 0,-25 0,25 0,-25 0,25 0,-1-25,-24 25,25 0</inkml:trace>
  <inkml:trace contextRef="#ctx0" brushRef="#br0" timeOffset="9628.5507">19769 5779,'50'0,"24"0,26 0,-1 0,0 0,0 0,-24 0,24 0,-25 0,-49 0,25 0,-26 0,26 0,-50 0,50 0,-50 0,25 0,-25 0,24 0,-24 0,25 0,0 0,-25 0,25 0,-25 0</inkml:trace>
  <inkml:trace contextRef="#ctx0" brushRef="#br0" timeOffset="12282.7025">18207 6449,'-25'0,"25"0,-25 0,0 25,-24 25,-75-1,-25 50,0 50,0-49,0-26,75-24,24-1,25-49,1 25,24-25</inkml:trace>
  <inkml:trace contextRef="#ctx0" brushRef="#br0" timeOffset="14365.8217">22820 6127,'0'25,"25"-25,25 0,24 24,25-24,50 25,0-25,0 25,-50-25,50 25,-75 0,-24-25,0 24,-1-24,-49 0,25 0,-25 0,25 25,0-25,-25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5:01:53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3101 11286,'0'-25,"0"-24,0-26,0 1,24 24,-24 1,0-1,25 25,-25 0,0 1,0 24,0-25,0 0,0 0,0 25,0-25,0 1,0 24,0-25,0 25,0-25,0 0,0 25,0-25,25 25,0 0,-25 0,49 0,1-24,0 24,24-25,-24 25,-1 0,26 0,-26-25,26 25,-1 0,25 0,-24 0,-26 0,51 0,-51 0,26 0,-1 0,0 0,1 0,-26 0,26 0,-1 0,-24 25,24-25,-24 25,24-25,-24 0,-25 0,49 24,-49-24,25 25,24 0,0 0,26-25,-51 0,26 0,-26 25,1-25,-1 0,26 0,-26 24,26-24,-1 0,1 0,24 25,-25-25,1 0,-26 0,26 0,-1 0,-24 0,24 0,1 0,-26 0,26 0,-1 0,-24 0,24 0,-24 0,-25 0,49 0,-49 0,0 0,-1 0,-24 0,25 0,0 0,-25 0,25 0,-25 0,25 0,-25 0,24 0,1 0,-25 0,25 0,0 0,0 0,-1 0,-24 0,50 0,-25 0,24 25,-24-25,0 0,0 0,24 0,-49 0,50 25,-25-25,0 0,24 0,26 0,24 25,-25-25,26 0,-26 0,0 0,26 0,-26 0,-24 0,24 0,0 24,-49-24,25 0,-1 0,-49 0,25 0,-25 0,25 25,-25-25,25 0,0 0,-25 0,0 0,0 25,24-25,-24 0,0 25,0 0,0-1,0-24,0 25,-24 0,-1 0,25 0,0-1,-25 26,0-50,25 50,0-50,-25 25,25-25,0 24,0 1,0-25,-24 0,24 25,-25-25,25 0,-25 0,25 0,-25 0,25 0,-25 0,1 0,-76-50,1 1,-50-1,1 0,-26-24,25 49,25-24,25 24,-25 0,25 25,24-25,26 25,-26 0,50 0,1-25,-26 25,25 0,25 0,-49 0,24 0,0 0,0 0,25 0,-49 0,24-24,-25 24,0 0,26 0,-1 0,-25 0,1 0,-1 0,25 0,-24 0,-1 0,25 0,0 0,-24 0,24 0,0 0,0 0,1 0,24 0,-25 0,25 0,0 24,-25-24,25 0</inkml:trace>
  <inkml:trace contextRef="#ctx0" brushRef="#br0" timeOffset="3951.2366">3101 11187,'0'0,"0"0,24 25,-24-25,25 0,0 0,0 0,0 0,24 0,-24 25,49-25,-24 24,24-24,-24 25,24-25,1 0,-1 0,26 0,-26 0,-24 0,24 0,0 0,-24 0,24 0,1 0,-26 0,26 0,24 0,-49 0,24 0,-24 0,24 0,-24 0,-1 25,1-25,0 0,-26 0,26 0,0 0,-1 25,1-25,-1 0,1 0,-25 25,24-25,1 0,0 0,-26 0,1 0,0 0,0 0,0 0,-25 0,24 0,1 0,-25 0,75 0,74 0,24 0,26 0,73 0,-24 24,-49-24,-1 25,-49-25,0 25,25-25,-50 25,0-25,-50 0,1 0,-1 0,-24 0,-1 0,1 0,-1 0,-24 0,0 0,-25 0,25 0,0 0,24 0,26 0,-1 0,0 0,-24-25,0 25,-26 0,-24 0,25 0,-25 0,25 0,-25 0,25 0,-25 0,0-25,0 0,0 25,0-24,0 24,0-25,0 0,0 25,0-25,0 25,0-25,0 25,25-24,-25-1,0 25,0-25,0 25,0-25,0 0,0 25,0-25,24 25,-24-24,0 24</inkml:trace>
  <inkml:trace contextRef="#ctx0" brushRef="#br0" timeOffset="17443.0082">2952 13097,'0'0,"49"0,51 25,73 24,1-24,49 0,-24 25,24-1,-50-24,-49-25,25 25,25-25,-50 0,0 0,-25 0,25 0,0 0,-25 0,25 0,50 0,-25 0,-50 0,25 0,-25 0,1 0,-26 0,0 0,-24 0,49-25,-24 25,49 0,0-25,-50 25,1 0,-51 0,26 0,0 0,-26 0,1 0,25 0,24-25,-24 25,24-24,-24 24,-1 0,26 0,-26 0,-24 0,0 0,25-25,-26 25,1 0,0 0,-25 0,25 0,0 0,-1 0,-24 0,25 0,0 0,25 0,-25 0,-1 0,26 0,-50 0,25 0,0 0,-1 0,1 0,50 0,-26 0,26 0,24 0,0 0,75 0,-75 0,50 0,-25 0,0 0,25 25,-50-25,0 24,25-24,-50 0,-24 0,-25 25,0-25</inkml:trace>
  <inkml:trace contextRef="#ctx0" brushRef="#br0" timeOffset="22666.307">2902 13122,'0'0,"0"-50,0 0,0-24,0 24,0 1,0 24,0-25,0 26,25 24,-25-25,0 0,0 0,0 25,25-25,-25 1,0 24,0-25,0 25,0-25,0 0,0 25,0-25,0 25,0-24,0 24,0-25,0 0,0 25,25 0,-25-25,0 25,0-25,0 1,0 24,0-25,0 25,0-25,0 25,0-25,24 25,1 0,-25-25,25 25,-25 0,25 0,-25 0,25 0,-1 0,-24 0,25 0,25 0,-25 0,-1 0,1 0,0 0,0 0,-25 0,25 0,-1 0,1 0,0 0,0 0,0 0,-1 0,1 0,25 0,-25 0,24 0,1 0,0 0,-26 0,26 0,0 0,-1 0,1 0,24 0,25 0,-24 0,-26 0,26 0,24 0,-49 0,24 0,0 0,1 0,24 25,50-25,-25 25,0-25,-25 25,-49-25,24 0,-24 25,-1-25,1 0,0 0,24 0,-24 0,-26 0,1 0,50 0,-50 24,24-24,1 0,-1 0,51 25,-51-25,26 25,-26-25,1 0,24 0,1 0,-26 25,1-25,24 25,-24-25,24 0,1 24,-26-24,26 0,-1 0,1 0,24 0,50 0,-25 0,0 0,0 0,-25 0,25 0,-25 0,-49 0,-1 0,1 0,24 0,-24 0,-25 0,24 0,1 0,24 0,-74 0,25 0,25 0,-50 0,25 0,-1 0,-24 0</inkml:trace>
  <inkml:trace contextRef="#ctx0" brushRef="#br0" timeOffset="25360.4611">8706 12526,'0'0,"25"0,99-24,-49-1,74 0,-25 0,49 0,1 25,-25-24,-25 24,24 0,-48 0,-26 0,1 0,24 0,-25 0,-24 0,-1 0,-24 0,25 0,-25 0,-1 0,-24 0,25 0,-25 0,25 0,-25 0,0 0,0 0,0 0,0 24,-25-24,25 25,-25 0,1 25,-1-1,25-24,0 25,-25-1,25-24,-25 25,25-26,0-24,0 50,0-25,-25 0,25-1,0 1,-24 0,24-25,0 25,0 0,0-25,0 24,0-24,0 25,0-25,0 25,-25 0,25-25,0 0,0 25,-25-25,25 0,-25 0,25 24,0-24,0 25,0-25,0 25,0-25,0 25,0-25,0 25,0 0,0-25,0 24,-25-24,25 0,0 0,-24 0,24 0,-25 0,0 0,25 0,-25 0,25 0,-25 0,1 0,24 0,-25 0,0 0,25 0,-50 0,50 0,-24 0,24 0,-50 0,50 0,-25 0,25 0,-25 0,0 0,25 0,-24 0,24 0,-25 0,0 0,25 0,-25 0,25 0,-25 0,25-24,0 24,-24 0,-1 0</inkml:trace>
  <inkml:trace contextRef="#ctx0" brushRef="#br0" timeOffset="32218.8534">13146 10195,'-24'-25,"24"-25,0-99,0-74,-25-50,0-148,-25-26,-24-74,49-99,-24-25,24-74,-25 148,50 150,0 98,0 50,0 1,0 98,0 75,0 49,0 1,0 49,0-25,0 25,0-25,0 25,25 0,-25 0,25-50,-25 26,25-26,24 0,1-74,-25 0,24-25,1 50,-1 25,-24 49,-25 0,0 0,25 25,-25-24,0 24,25-25,-25 25,0 0,25 0,-25-25,25 25,-25 0,0-25,24 25,-24-25,25 25,0-24,-25 24,25 0,-25 0,0-75,0 26,0-1</inkml:trace>
  <inkml:trace contextRef="#ctx0" brushRef="#br0" timeOffset="34147.9637">13370 2679,'49'-25,"-24"0,74-24,25 24,0-25,-24-24,24 24,24 1,-73 24,24 0,-24 0,-26 25,1-25,-1 1,51 24,-51 0,26-25,-26 25,26-25,-51 25,51 0,-50 0,-1 0,26 0,-50 0,50 0,-26 0,26 0,0 0,-26 0,26 0,-25 0,25 0,-26 0,26 0,-25 0,24 25,1-25,-25 25,24-1,-24-24,0 25,0 0,-25-25,25 25,-1-25,1 25,0-1,0 26,24 0,-49-1,25 50,25-49,-25 74,-1 0,1-25,-25 75,0-25,25 24,-25-49,0 50,0-25,0-25,0 25,-25 0,0 24,1-24,-1 25,-25 24,25-24,1-1,-1 1,-25 0,25-50,25-50,0 1,0-51,0 26,-24-25,24 0,0-25,0 24,-25-24,25 25,0-25,-25 0,25 0,0 0,0-25,0 25</inkml:trace>
  <inkml:trace contextRef="#ctx0" brushRef="#br0" timeOffset="36398.0924">15751 6176,'0'0,"0"0,0 149,25 50,0 73,24-23,-49 23,25-48,-25-1,25-25,-25-24,25-25,-25 24,24-73,-24 73,0 1,25-25,-25 0,25 24,0-24,-25-75,25-24,-25 0,0-26,0 1,0 0,0 0,0-25,0 25,0-25,0 24,0 1,0-25,0 25,0-25,0 25,0-25,0 25,0-1,0-24,0 25,0-25,0 25,-25-25,25 0,-25 25,0 0,-24-25,-1 25,-24-1,24 1,-24-25,-26 25,26 0,0 24,-51-24,1 25,0-25,25-1,0 1,49-25,1 25,-1-25,-24 25,24-25,25 0,1 0,-26 124,-24 0,24-25,0 50,1-25,-1 0,25-25,-24 25,24-49,0 24,0 0,-24 0,49-24,-25 24,0 0,-25-25,26 26,24-26,-25 25,0-24,0-1,0 25,25-24,-24-1,-1-74,25 0,-25 0,25-25,-25 25,0-24,-24-26,24 0,-25-24,26 24,-26 1,25-1,0 1,1-1,-1-24,0-1,0-74,-24-74,-1 0,25-100,0 26,0-1,1 25,-1 25,25 50,-25-26,25 51,0 24,0 0,0 75,0 49,0-25,0 50,0-24,0 24</inkml:trace>
  <inkml:trace contextRef="#ctx0" brushRef="#br0" timeOffset="134308.6962">18083 10988,'0'0,"-25"25,-25 0,1 25,24-26,0 26,0-50,0 25,25 0,0-25,0 49,-24-49,24 50,0-25,0 24,0 1,0 0,0 24,0 0,24 1,1-26,-25 1,0 0,0-1,0-24,25 0,-25 24,0-24,0 0,0 0,0-25,0 25,0-1,0 1,0-25,0 25,0 0,0 0,-25-25,25 49,-25-49,1 25,24-25,0 25,-25-25,25 25,0-25,0 0,-25 0,25 0,0 0,0 0,25 0,-25 0,25 0,-25 25,0-25,24 24,-24 1,0 25,0 74,-24 49,-26 51,-24 24,-1 0,26-75,-1-24,25-74,25-26,-25-49,25 50,0-50,-25 0,25 25,0-25,0 24,0 51,0 49,0-25,0 0,0 1,0 24,0-50,0 25,0-24,0-1,0 0,0-24,0 24,0 1,0-1,0 1,0-26,0 26,25-26,0 51,0 24,0-50,49 50,1 25,-1-25,0 25,1-25,-26-25,-24-25,0 50,-25-49,25-1,-25-24,0 24,0 1,0-26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5:04:40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12849 13816,'0'0,"25"-25,148 1,26-1,148 25,199 0,347 0,-50 0,-297 0,-50 0,-149 0,-49 0,-100 0,-74 0,25 0,-75 0,1 0,-50 0,24 0,-24 0,0 0,-25 0,25 0,-25 0,24 0,1 0,-25 0,25 0</inkml:trace>
  <inkml:trace contextRef="#ctx0" brushRef="#br0" timeOffset="5138.2939">15577 15652,'0'0,"50"-25,124 0,123 25,1 0,49 0,-24 0,24 0,25-25,-74 25,-26-24,-23 24,-51 0,0-25,-49 25,-25 0,0 0,-25 0,1 0,-26 0,1 0,-26 0,1 0,-25 0,-1 0,1 0,0 0,0 0,-25 0,25 0,-1 0,-24 0,25 0,-25 0,25 0,-25 0,50 0,-26 0,1 0,-25 0,25 0,-25 0,25 0,-25 0,49 0,-49 0,25 0,-25 0,25 0,0 0,-25 0,25 0,49 0,-24 0,49-25,0 25,-24 0,-26 0,1 0,-50 0,49 0,-49 0,25 0,-25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5:05:03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18182 5135,'25'0,"-1"0,1-25,50 0,73-49,26-1,25 1,-51 49,-48-25,-26 25,0 25,-74-24,25 24,-25 0</inkml:trace>
  <inkml:trace contextRef="#ctx0" brushRef="#br0" timeOffset="930.0531">14833 5035,'-25'0,"25"0,0-24,100-26,24-74,24 25,-24-1,25 1,-49 25,-26 24,-49 25,24 25,-49 0,25 0</inkml:trace>
  <inkml:trace contextRef="#ctx0" brushRef="#br0" timeOffset="2105.1204">21853 4887,'25'0,"-25"0,25 0,49 0,25-25,124-25,1-49,-1 49,0 1,-49-1,-75 25,-25 0,-49 25,0 0,-25 0</inkml:trace>
  <inkml:trace contextRef="#ctx0" brushRef="#br0" timeOffset="3194.1826">26095 4738,'24'0,"1"0,124 0,74-50,50 0,25-49,-75 50,-49 24,-26-25,-73 50,-26-25,-49 25,25 0,0 0</inkml:trace>
  <inkml:trace contextRef="#ctx0" brushRef="#br0" timeOffset="9911.5669">12626 7367,'0'0,"24"0,1 0,0 0,-25 0,50 0,-1 0,1 0,49 0,-49 0,49 0,-25 25,50-25,0 0,25 25,-50-25,50 0,-50 24,1-24,-26 0,0 0,-49 0,25 0,-1 0,1 0,-25 0,0 0,24 0,-24 0,0 0,25 0,-50 0,24 0,1 0,0 0,0 0,-25 0,49 0,-49 0,25 0,-25 0,25 0,0 0,-25 0,25 0,-1-24,26-26,-25-49,24 0,-24 24,0 26,-25-1,0 25,0 0,0 1,0 24,25-25,-25 0,0 0,0 25,0-25,0 0,0 25,0-24,0 24,0-25,0 25,0-50,0 50,0-49,-25-1,25 50,0-50,0 26,0-1,0 25,-25-25,25 25,0-25,0 25,0-25,-25 25,25 0,0-24,-24 24,-1 0,25 0,-25 0,-25 0,26 0,-1 0,-50 0,1 0,24 0,-49 0,0 0,-50 0,25 0,-50 0,1 0,24 0,25 0,-25 0,50 0,24 0,26 0,-1 0,1 0,-1 0,25 0,-24 0,-1 0,0 0,26 0,-26 0,50 0,-25 0,0 0,1 0,24 0,-25 0,25 0,-25 0,25 0,0 0,0 0,0 49,0 1,0-1,25 51,-25 48,0 26,0-50,0-25,0 25,0-74,0-25,0 0,0-25,0 24,0-24,25 0,24 0,-24 0,25 0,-50 0,24-24,-24 24,25 0,0 0,-25 0,0 0,25 0,-25 0,25 0,-1 0,-24-25,25 25,-25 0,50 0,-50 0,25 0,24 0,-24-25,0 25,0 0,-25 0,24 0,1 0,-25 0,25 0,-25 0,25 0,-25 0,0 0,-25 0,0-25,0 25,-24 0,-26 0,26 0,-1 0,1 0,-26 0,1 0,24 0,1 0,24 0,-25 0,25 0,25 0,-24 0,-1 0,25 0,0 0,0 0,25 0,-25 0,24 0,-24 0,50 0,-50 0,25 0,-25 25,49-25,-49 0,25 0,0 0,0 0,-25 0,25 0,-25 0,24 0,-24 25,0-25,0 0,-49 0,49 0,-25 25,-25-25,26 0,-1 0,0 24,25-24,-25 0,0 0,25 0,-24 0,24 0,0 0,49 0,-49 0,25 0,-25 0,25 0,0 0,-25 0,24 0,-24 0,25 0,-25 0</inkml:trace>
  <inkml:trace contextRef="#ctx0" brushRef="#br0" timeOffset="14671.8391">17190 7466,'0'0,"24"0,-24 0,50 0,24 0,50-25,100 1,49-1,24 25,1-50,-50 50,-50-25,-98 25,-1 0,-50 0,-49 0,25 0,-25 0,25 0,0 0,-25 0</inkml:trace>
  <inkml:trace contextRef="#ctx0" brushRef="#br0" timeOffset="16397.9379">21010 7268,'0'0,"0"0,49 0,125 0,74 0,124 0,50 0,-125 0,1 0,-75 0,-24 25,-75-25,-25 0,-50 0,1 24,-25-24,24 0,-49 0,25 0,-25 0,25 0,0 0,-25 0,25 0</inkml:trace>
  <inkml:trace contextRef="#ctx0" brushRef="#br0" timeOffset="18997.0865">25871 7317,'0'-24,"25"24,-25 0,25 0,-25 0,50 0,49 0,25 0,25 0,-25 0,24 0,26 0,-50 24,25-24,-75 0,1 0,-50 0,49 0,-74 0,25 0,0 0,-1 0,-24 0,25 0,-25 0,25 0,-25 0,25 0,0 0,-25 0,24 0,-24 0,25 0,0 0</inkml:trace>
  <inkml:trace contextRef="#ctx0" brushRef="#br0" timeOffset="24525.4027">21481 7218,'0'0,"0"0,0 25,0 0,0-25,0 0,0-25,0 0,0 0,0-24,0-26,0 1,0 0,0 24,0 0,0 25,0-24,0 49,0-25,0 0,0 25,0-25,0 25,0-24,0-1,0 0,0 0,0 0,0 1,0 24,0-25,0 0,0 25,0-25,0 25,0-25,0 25,49 0,-24 0,74 0,26 0,98 0,25 25,-25-25,-25 25,-24 0,49-25,-49 25,0-25,-1 0,-49 24,25 1,-74-25,-26 0,1 0,-25 0,-1 0,-24 0,25 0,-25 0,25 0,-25 25,0 0,0-25,0 25,0-1,-25 1,0 25,-24-1,24 1,0 25,-24-26,24 1,0-1,0-24,25 0,-25 0,25-25,-25 0,25 25,0-1,0-24,0 0,0 25,0-25,0 25,0 0,0-25,0 0,0 25,0-25,25 0,-25 24,0-24,0 25,25-25,-25 25,0-25</inkml:trace>
  <inkml:trace contextRef="#ctx0" brushRef="#br0" timeOffset="26737.5293">26020 7565,'0'0,"0"25,0-25,25 0,-25 0,0 0,25 0,0 0,-25 0,24 0,-24 0,50-25,0-24,-1 49,1-75,-1 51,1-26,24 0</inkml:trace>
  <inkml:trace contextRef="#ctx0" brushRef="#br0" timeOffset="33474.9146">12328 10046,'0'0,"25"0,-25 0,25 0,-1 0,26-25,0 25,49 0,50-25,-50 25,50 0,-50-25,75 25,-26 0,-24 0,-24 0,24 0,-50 0,-24 0,-1 0,-24 0,0 0,0 0,-25 0,24 0,-24 0,25 0,0 0</inkml:trace>
  <inkml:trace contextRef="#ctx0" brushRef="#br0" timeOffset="40529.3181">12626 11609,'0'0,"24"0,-24 0,25 0,0 0,0 0,24 0,26 0,74 0,24 0,26 0,24 0,75 0,-50 0,0 0,-75 24,1 1,-75-25,-24 25,-51-25,51 0,-75 0,25 0,-1 0,1 0,-25 0,25 0,-25 0,25 0</inkml:trace>
  <inkml:trace contextRef="#ctx0" brushRef="#br0" timeOffset="47794.7366">11658 14709</inkml:trace>
  <inkml:trace contextRef="#ctx0" brushRef="#br0" timeOffset="49634.8418">11460 14684,'0'0,"0"0,25 50,-1-25,1 24,0-49,-25 50,25-50,0 0,-25 0,24 25,-24-25,25 0,-25 0,25 0,0 0,0 0,-25 0,24 0,1-25,-25 25,25 0,-25 0,50 0,-50 0</inkml:trace>
  <inkml:trace contextRef="#ctx0" brushRef="#br0" timeOffset="51024.9213">11336 16991,'0'-25,"25"25</inkml:trace>
  <inkml:trace contextRef="#ctx0" brushRef="#br0" timeOffset="64795.7118">13494 3994,'0'0,"0"0,25 0,-25 0,24 0,26-25,74-25,99 1,0-26,75 26,-25-26,0 50,-50-24,0 24,-49 25,24 0,-24 0,0 0,-1 0,1 0,-50 25,-25-1,-49-24,-25 25,-1-25,1 0,0 0,-25 0,25 25,-25-25,25 0,-25 25,49 0,50 24,50 1,74 49,50 25,0 0,25-49,-50 24,-50 0,-49-25,-50-49,-49 0,-25 0,0-25,-25 0,0 49,0 100,0 124,0 50,-25 49,25-50,0-24,0-75,0 25,0-25,0 1,0-26,0-24,0-50,0 0,0-75,0-24,0 0,0 0,0 0,0-25,25 49,-1 174,51 373,49 123,49 174,-24-298,0-99,-74-148,-26-150,26 1,-51-100,1-50,0-24,-25-25,0 25,0 0,0 0,0 148,-50 199,1 75,24-26,25-73,0-75,0-1,0-73,0-26,0-73,-25-1,25-25,0-24,0-25,0 0,0-25,0 24,0-24,-25 25,25 74,-49 125,24 48,0 26,25-99,0-26,0-24,0-99,0-1,0 1,0-50,0 25,0-1,0 1,0-25,0 25,0 25,-25-1,25 51,-24-26,24 0,0-24,0 0,0-26,0 1,0 0,0 0,0-25,0 25,0-25,-50 24,-124 26,-99 24,-173 26,-1-26,100-24,25-26,-26 1,76-25,-1 0,0 0,-50 0,299 0,-125 0,-124-25,-25 1,-74-1,25 0,49 0,25 25,100-25,-1 1,125 24,-1-25,25 25,25 0,-49 0,-26 0,-74 0,-49 0,-1 0,-24 0,25 0,24 0,75-25,-25 0,74 25,25 0,1 0,24 0,-25 0,25-49,0-51,0-123,0-298,25-248,-25 75,0 198,-25 124,0 49,0 1,25 49,0 50,0 74,0 25,0 74,0-24,0 49,0 25,0-25,0 0,0-24,0-150,-25-322,25-248,0 25,0 174,-24 148,24 149,0 25,0 75,0-26,0 25,0 1,24 74,-24 24,0-49,0 50,50-125,49-198,-49 50,-25 74,0 75,-1 49,1 75,-25 24,25 0,-25 1,25 24,-25 0,0 0,0 1,0 24,25 0,-25-25,24-74,1-75,74-24,-49-51,0 26,24 74,-49 25,24 25,-49 50,25-1,0 25,-25-24,0 49,25-25,-25 0,0 25,25-50,-1 1,1-51,0 51,0 24,0-25,-25 26,24-1,1 0,-25 0,25 0,0 1,24-1,-24-25,25 1,-25 24,0 0,-1 0,1 0,0 25,-25-24,25 24,0-25,-25 0,24 0,-24 25,25-25,0 1,-25 24,25-25,-25 25,0-25,25 25,-25-25,0 25,24-25,-24 25,25 0,-25-24,0 24,0-25,25 25,-25-25,25 25,-25 0,25 0,-25 0,24-25,-24 25,25 0,-25 0,25-25,0 25,-25-24,25 24,-25 0,24-25,1 25,-25 0,25 0,-25 0,25 0,-25 0,25 0,-1 0,-24-25,25 25,-25 0,25 0,-25 0,50 0,-50 0,24 0,-24 0,25 0,0 25,-25-25,25 0,-25 0,25 0,-1 0,-24 0,0 0,25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4:11:03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3349 3969,'0'0,"148"-25,175 0,148-49,50-1,-25 51,75 24,-150-25,100-25,-99 50,-174 0,25 0,-50-25,-24 25,-26 0,1 0,-50 0,0 0,0 0,-25 0,25 0,0 0,-25 0,75 0,24 0,50-25,1 1,-51 24,0 0,1 0,-50 0,24 0,-24 0,-50 0,50 24,-50-24,1 25,-26-25,0 25,50-25,0 25,25 0,0-25,25 25,-50-25,49 0,-24 24,-50-24,50 0,-74 0,24 0,25 25,-50-25,-24 25,0-25,-1 0,1 25,-1-25,1 0,0 0,-1 0,26 0,-75 0,24 0,26 0,-50 0,25 0,0 0,-1 0,1 0,0 0,0 0,-25 0,50 0,-26 25,1-25,0 0,0 0,0 0,24 0,-24 0,0 0,49 0,-49 0,0 0,0 0,-1 0,1 0,-25 0,25 0,-25 0</inkml:trace>
  <inkml:trace contextRef="#ctx0" brushRef="#br0" timeOffset="35556.0336">3820 5928</inkml:trace>
  <inkml:trace contextRef="#ctx0" brushRef="#br0" timeOffset="42009.4028">15825 6052,'0'0,"75"0,98 0,75-24,25-26,25 25,49-49,-49 49,49 0,-74 0,0 25,-25-25,25 25,-75 0,-24 0,-50-24,50-1,-26 25,1-25,-50 0,-24 25,-1 0,1 0,-1 0,0-25,-24 25,-25 0,24 0,26 0,-50 0,24 0,-24 0,25 0,-25 0,-1 0,26 0,-25 0,0 0,-1 0,-24 0,25 0,0 0,-25 0,25 0,-25 0,25 0,-25 0,24 0,1 0,-25 0,25 0,0 0,0 0,24 0,-24 25,0-25,24 25,-24-25,25 25,-1-25,-49 0,25 0,0 0,0 25,-25-25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4:18:00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15900 12477,'0'0,"173"0,224-99,149-50,-149 99,-50 0,-74 26,-75 24,-49 0,-74 0,-51 0,1 0,-25 0,0 0,0 0,-25-25,1 25,-26-25,-49 25,-149 0,-298 0,-372 25,174-25,323 0,148 0,99 0,100 0,24 0,50 0,-25 0,0 0,1 0,-51 0,-98 0,-51 0,-49 0,1 0,48 0,1 0,99 0,0 0,74 0,26 0,-1 0,0 0,0 0,25 0,-25 0,25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4:19:33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18107 15404,'0'-50,"0"-74,25-124,74-174,75-148,74-1,-99 199,-25 149,25 0,-25 24,49 51,-24 23,25-23,74 48,-50 1,1 25,-1 24,-24-24,24 49,75 0,25 25,24 0,-24 0,-25 50,-75-25,-24-1,-50 1,-50 0,-24 25,24-26,-49 1,0 0,25-25,-50 25,49 0,-49-25,0 24,25-24,-25 0,25 25,0-25,-25 25,0-25,24 0,-24 0,25 25,0-25,0 0,0 49,49 1,0 24,26 51,24-26,-25 50,25-25,-25 24,0 1,1-25,-1 25,-25-25,1 0,-26-74,-49-1,0-24,25-25,-25 25,0 0,25-25,-25 0</inkml:trace>
  <inkml:trace contextRef="#ctx0" brushRef="#br0" timeOffset="2023.1157">24656 13618,'0'25,"0"24,25 1,-1 74,26 0,-25-25,0 50,24 25,-24-1,25 50,-1-24,-24 24,0-99,0 0,-25-49,0-26,0-24,0 49,0-49,0 0,0-25,0 25,0-25,0 25,0-25,-25 24,0 1,0-25,1 50,-26-25,-25 24,1 1,-100 99,-49-1,-198 225,-76 23,51-48,173-150,99-74,1-25,49-74,0 25,-25-25,50-25,-50 0,50-25,-50 0,0-25,0 1,-24-26,49 26,-25-26,74 26,1-1,-50 0,25-24,-25-25,0 0,49 24,-49-24,25 49,25-24,-1 24,1-24,24 24,0 1,26 24,-26-49,25 49,-49-25,49 1,-25 24,26-50,-51 50,50-24,1 49,-1-50,-25 25,25 1,1-1,-1-25,0 50,0-49,0 49,1-25,24 25,-25-50,0 50,25-25,-25 25,25-49,-25 49,1-50,24 50,-25-25,25 1,0-1,-25 25,0-25,25 25,-25-25,25 25,0 0,-24-25,-1 1,25 24,0-25,-25 0,0 0,0-24,-24-1,24 0,-50-24,26 24,-1-24,25-1,-24 26,24 24,0-25,25 50,-25-24,25-1,0 25,-24-25,24 25,0-25,0 0,0 25</inkml:trace>
  <inkml:trace contextRef="#ctx0" brushRef="#br0" timeOffset="54107.1048">12849 8979</inkml:trace>
  <inkml:trace contextRef="#ctx0" brushRef="#br0" timeOffset="56808.2593">13295 9029,'0'0,"50"0,74 0,74 0,100-25,-25 25,0 0,-25 0,-75 0,1 0,-50 0,-50 0,1 0,-25 0,24 0,-74 0,25 0,0 0,-1 0,-24 0,25 0,-25 0,25 0,-25 0,25 0,0 0,-25 0,24 0,-24 0,25 0,0 0,-25 0,25 0,0 0,-1 0,1 0,-25 0,25 0,0 0,0 0,-25 0,24 0,1 0,-25 0,25 0,-25 0,25 0,-25-25,0 25,0-25</inkml:trace>
  <inkml:trace contextRef="#ctx0" brushRef="#br0" timeOffset="79609.5634">17388 8210,'0'0,"50"0,99-24,74-1,74-25,75 25,1 1,-76 24,-24-25,-25 25,-25 0,-49 0,-25 0,-75 0,-24 0,-25 0,24 0,-49 0,25 0,-25 0,25 0,0 0,-25 0,24 0,-24 0,25 0,-25 0,50-25,24 25,50 0,-24 0,-26 0,0 0,-24 0,-25 0,0 0,-1 0,1 0,-25 0,25 0,0 0,-25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4:21:48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21580 10939,'0'-25,"0"25,0 0,25 0,0 0,-25 0,24 0,1 0,25 0,74 0,25 0,0 0,-25 0,24 25,-24-25,0 25,-24-1,24-24,-50 0,-24 25,-25-25,-1 0,1 0,0 0,-25 0,50 0,-50 0,24 0,-24 0,25 0</inkml:trace>
  <inkml:trace contextRef="#ctx0" brushRef="#br0" timeOffset="14052.8037">21357 9203,'0'0,"0"0,0 0,0 24,0 1,0 0,0-25,0 50,0-50,0 49,0 1,0 24,0-24,0 49,0-49,0 24,0 0,0-24,0 24,0 1,0-25,0-1,0 26,0-51,0 51,0-50,0-25,0 49,0-49,0 25,0-25,0 25,0 0,0-25,0 24,0-24,-25 0,25 25,0 0,0-25,0 25,0-25,-25 49,25-24,0 25,0-1,0 26,0-26,0 26,0-50,0-1,0 1,0-25,0 25,0 0,-49-25,-51 0,-48 0,-26 0,-25 0,-49 0,75 0,-26 0,75 0,0 0,25 0,25 0,24 0,-24 0,49 0,-25 0,25 0,1 0,-1 0,25 0,-25 0,0 0,25 0,-25 0,25 0,0 0,0-25,0 0,0-24,-24-75,24-75,0-49,-25 0,25 25,-25 49,25 1,0 24,0 50,0 24,0 26,0-1,0 25,0 0,0 1,0-1,0 0,0 25,0-25,0 25,0-25,0 0,0 25,0 0,25 0,0 0,24 0,26 0,49 0,0 25,49 0,26 0,-26 25,1-26,-75 1,50 0,-50-25,50 25,-50-25,50 25,0-1,-75-24,-24 0,-25 0,0 25,-1-25,1 0,-25 0,25 0,-25 0,25 0,0 0,-25 0,24 0,-24 0,25 0</inkml:trace>
  <inkml:trace contextRef="#ctx0" brushRef="#br0" timeOffset="55889.1966">5655 8657,'0'0,"50"0,173 25,-24-25,-1 24,1-24,-26 25,1 0,-50-25,-50 25,1-25,-26 0,1 0,0 0,-50 0,24 0,1 0,0 0,-25 0,25 0,-25 0,25 0</inkml:trace>
  <inkml:trace contextRef="#ctx0" brushRef="#br0" timeOffset="68648.9264">4862 10195,'0'0,"99"0,25 0,50 0,-1 0,-74 0,50-25,-50 25,50 0,0-25,-25 25,25 0,-75 0,1 0,-26 0,1 0,0 0,-26 0,-24 0,50 0,-50 0,25 0,24 0,-24 0,0 0,0 0,0 0,-25 0,25 0,-25 0,24 0,-24 0,25 0,0 0,-25 0,25 0,0 0,24-25,75 25,149-24,74 24,1 0,-51 0,-98 0,-100 0,-25 0,-24 0,-50 0,25 0,-25 0,24 0,-24 0,25 0,0 0,-25 0,25 0,-25 0,50 0,49 0,0 0,0 24,50-24,-75 0,-24 0,0 0,-26 25,-24-25,25 0,0 0,-25 0,25 0,-25 0</inkml:trace>
  <inkml:trace contextRef="#ctx0" brushRef="#br0" timeOffset="81770.6819">9525 10170,'25'0,"24"0,51 0,-1 0,-25 0,1 0,-26 0,-24 0,25 0,-1 0,1 0,0 0,-1 0,26 0,73 0,-24 0,-24 0,48 0,-48 0,48 0,-23 0,23 0,-24 0,0 0,-49 0,-1 0,-24 0,-1 0,1 0,24 0,-49 0,0 0,25 0,-26 0,-24 0,50 0,-25 0,0 0,24 0,1 0,0 0,-1 0,26 0,-26 0,26 0,24 0,-25 0,-24 0,24 0,-24 25,-1-25,26 0,-1 0,-24 0,24 25,-24-25,-25 0,49 0,-49 0,0 0,24 0,1 24,0-24,24 0,0 0,-24 0,49 0,-24 0,-1 0,-24 0,-1 0,26 0,-26 0,26 0,-1 0,1 0,24 0,-50 0,26 0,-26 0,1 0,24 0,-49 0,25 0,-25 0,24 0,-24 0,0 0,24 0,-24 0,0 0,25 0,-1 0,-24 0,0 0,0 0,0 0,-1 0,-24 0,25 0,-25 0,25 0,0 0,-25 0,25 0,-25 0,24 0,1 0,-25 0,25 0,-25 0,50 0,-50 0,24 0,-24 0,25 0,0 0,0 0,24 0,-49 0,50 0,-50 0,25 0,-25 0,25 0,-1 0,26 0,-25 0,24 0,-24 0,0 0</inkml:trace>
  <inkml:trace contextRef="#ctx0" brushRef="#br0" timeOffset="84901.8869">4366 10939,'24'-25,"51"25,98 0,51 0,-26 0,1 0,-1 0,75 0,-75 0,1 0,-26 0,1 0,-75 0,0 0,-24 0,-26 0,1 0,-25 0,25 0,-50 0,24 0,-24 0,25 0,0 0,-25 0,25 0,-25 0,25 0,-25 0,24 0,1 0,25 0,-1 0,1 0,24 0,50 0,-24 0,48 0,-48 0,-26 0,-24 0,-26 0,1 0,0 0,-25 0,25 0,0 0,-25 0</inkml:trace>
  <inkml:trace contextRef="#ctx0" brushRef="#br0" timeOffset="140461.1335">4242 12799,'0'0,"49"0,100-25,25 1,-50 24,49-25,1 25,-75 0,50-25,-50 25,25 0,-25 0,25 0,25 0,-49 0,48 0,-24 0,25 0,-25 0,25 0,0 0,-75 0,26 0,-26 0,-24 0,24 0,0 0,-24 0,24 0,1 25,49-25,25 0,24 0,1 0,-50 0,99 0,-24 0,24 0,0 0,-24 0,-26 0,-49 0,25 25,-50-25,0 0,50 24,0-24,-25 0,25 0,-75 0,26 25,-26-25,25 0,-24 0,-1 0,50 25,-25-25,1 0,-1 0,-25 0,50 0,-49 0,-1 0,0 25,-24-25,0 0,24 0,0 0,-24 0,0 0,24 0,-24 0,-1 0,1 0,-25 0,0 0,24 0,-49 0,25 0,-25 0,25 0,-25 25,49-25,-24 0,0 0,25 0,-26 0,1 0,0 0,0 0,-25 0,25 0,-25 0,74 0,0 0,1 0,-1 0,1 0,-26 0,26 0,-26 0</inkml:trace>
  <inkml:trace contextRef="#ctx0" brushRef="#br0" timeOffset="158427.1611">19794 14039,'0'0,"0"-74,0-25,0-50,-25 25,25 0,0 25,-24 24,24 26,0-1,0 50,0-25,0 25,0-25,0 1,0 24,0-25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4:27:00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4812 4738,'0'0,"0"24,0-24,0 0,25 0,0 0,24 0,51 0,73 0,1 25,24-25,50 0,25 0,0 0,-50 0,-24 0,-26 0,1 0,24 0,-24 0,24 0,-24 0,-25 0,0-25,-50 25,50 0,-25 0,-25 0,50 0,-50 0,-25 0,1 0,24 0,-49 0,-1 0,-24 0,25 0,-50 0,25 0,-25 0,24 0,1 0,-25 0,25 0</inkml:trace>
  <inkml:trace contextRef="#ctx0" brushRef="#br0" timeOffset="5249.3003">9029 13295,'0'0,"0"0,0 0,0 0,25 0,0 0,-1 0,1 0,50 0,24 25,50-25,24 0,1 0,24 25,50-25,-49 0,-1 0,1 0,-26 0,-74 0,50 0,-74 0,-1 0,-24 0,-1 25,-24-25,0 0,0 0,-25 0,25 0,-1 0,-24 0,0 0,0 0,75 0,49 0,25 0,-1 0,1 0,25 0,0 0,-50 0,24 0,-48 0,-1 0,-25 0,1 0,-1 0,-24 0,-1 0,-24 0,50 0,-51 0,26 0,0 0,-1 0,1 0,-1 0,-24 0,25 0,-25 0,24 0,-24 0,0 0,0 0,-1 0,26 0,-25 0,24 0,1 0,0 0,-26 0,26 0,0 0,24 0,25 0,-24 0,-26 0,26 0,-1 0,-24 0,-1 0,1 0,24 0,-49 0,25 0,-25 0,24 0,-24 0,25 0,-1 0,-24 0,0 0,0 0,-25 0,25 0,-1 0,1 0,-25 0,25 0,0 0,-25 0,25 0,-25 0</inkml:trace>
  <inkml:trace contextRef="#ctx0" brushRef="#br0" timeOffset="11187.6399">9773 3299,'-25'0,"25"0,-25 0,1 0,-1 0,0 0,-49 0,-50 0,0 0,-50 0,0 0,-74 0,25 0,-25 0,50 0,-51 25,-23 49,-76-49,26 49,-1-24,51-25,24 49,24-24,51-25,24 24,50-24,24-25,50 0,-24 25,-1-25,1 0,49 25,-50-25,50 0,-25 0,25 0,0 0,-25 0,25 25,0-25,0 0,0 24,0 1,25-25,0 50,-25-1,25 26,0-26,-1 1,-24 0,25 24,-25-49,25 0,-25 24,0-24,25 0,0 0,-25-1,24-24,1 25,0 0,0 0,0 0,-1-1,-24-24,50 0,-25 25,24 0,1-25,0 0,49 25,25 0,0-25,25 0,-25 0,25 0,-25 0,0 0,0 0,25 0,-25 0,24 0,-24 0,0 0,0 0,25 0,25 0,-50 0,0 0,-25 0,0 0,-24 0,-1-25,-24 25,24 0,1 0,24 0,25 0,0 0,0-25,25 25,-50 0,-25 0,1 0,-1 0,1 0,73 0,-48 0,49 0,-50 0,25 0,-25 0,-25 0,-24 0,-25 0,0 0,-1 0,1 0,99 0,75 0,74 25,49-25,0 0,-98 25,24-25,-75 0,1 24,-50-24,25 0,-75 0,-24 0,-1 0,1 0,25 0,-51 0,1 0,0 0,-25 0,25 0,0 0,-25 0,24 0,-24 0,25 0,-25-24,25 24,-25-25,25 0,-25 0,0 25,0-49,0 49,0-50,0 25,0 0,0-24,0-26,0-24,-25 25,-49-25,24-1,-49-24,49 0,-49 25,24 25,-49-26,50 1,0 74,-1-24,1-1,-1 25,26 1,-26-1,51 25,-51 0,1-25,-1 0,-24 0,-25 1,0-1,-25 25,0-25,25 25,-49-25,24 25,0-25,75 25,-1 0,26 0,-1 0,0 0,-24 0,24 0,1-24,-26 24,26 0,-26 0,26 0,-1 0,25 0,-24 0,-1 0,25 0,0 0,-49 0,74 0,-25 0,-24 0,49 0,-25 24,0-24,0 0,25 0,-25 25,25-25,-24 0,24 25,-25-25,25 0,-25 25,25-25,-25 25,0-1,25-24,0 25,-24-25,24 25,0-25,-25 25,25 0,-25-25,25 24,-25-24,25 25,0-25,0 25,-25-25,25 0,0 0,0 25,-24-25,24 0</inkml:trace>
  <inkml:trace contextRef="#ctx0" brushRef="#br0" timeOffset="55620.1813">19893 9575,'0'0,"25"0,50 0,73 24,26-24,74 50,25-25,-50 24,0-24,-99-25,50 25,0-25,-1 0,-24 0,-25 0,-49 0,-1 0,-24 0,-50 0,49 0,-49 0,25 0,-25 0,25 0,0 0,-25 0,0 0</inkml:trace>
  <inkml:trace contextRef="#ctx0" brushRef="#br0" timeOffset="86118.9257">5358 10964,'0'0,"0"-25,0-50,25 1,-1 0,1-75,-25 74,50-73,-25 73,-1-49,1 50,-25 49,0 0,0-25,0 50,0-24,0-1,0 25,0-25,0 25,0-25,0 25,0-25,0 1,0 24,0-25,0 25,0-25,0 0,0 25,0-25,0 25,0-24,0 24,0-25,0 0,0 25,0-25,0 25,0 0,0 25,0 0,0-25,0 25,0-1,0 1,0 0,0 25,0-1,0-24,0 25,0-26,0 26,0 0,-25-25,25-1,0 1,0 0,0 0,0 0,0-1,0 1,0-25,0 25,0 0,-24-25,24 25,0-25,0 24,0-24,0 25,0 0,0-25,0 25,0-25,-25 0,25 25,0-1,0-24,0 25,-25-25,25 0,-25 0,25 25,0-25,0 0,0 25,0 0,0-25,-25 0,25 24,0-24,0 25,0 0,0-25,0 0,0 25,0-25,0 25,0-25,0 0,0 0,0 0,0-50,0 25,0-24,0-1,0 0,0-24,0 49,0 0,0-24,0 24,0-25,0 1,25 24,-25 0,0-24,0 24,0 0,0 25,25-25,-25 0,0 0,25 1,-25 24,0-25,0 0,0 25,0-25,0 0,0 1,0 24,0-25,25 25,-25-25,0 0,0 25,0-25,0 25,0-24,0 24,0-25,0 0,0 25,24 0,-24 0,0 0,0 25,0 0,0-1,0 26,0 74,0 25,0-50,-24 50,24-50,0-24,-25-51,25 26,0-25,0 0,0-1,0-24,0 25,0-25,0 25,0 0,0-25,0-25,0 0,0-24,0-1,0 0,0-24,0 24,0-49,0 50,0-1,0 0,0 26,0-26,0 50,0-50,0 50,0-25,0 25,0-24,0-1,0 25,0-25,0 25,0 0,0 25,0 0,0-1,0 1,0 0,0 25,0-25,0-1,0 26,0 0,0-26,0 26,0-50,0 25,0 0,0-1,0-24,0 25,0-25,0 25,0-25,0 25,0 0,-25-25,25 0,0-25,0 0,0 25,0-50,0 26,0-26,0 25,0-24,0 24,0-25,0 25,0 1,0-1,0 0,0 0,0 25,0-25,0 25,0 0,0 0,0 0,0 25,0 0,0 25,0-26,0 1,0 25,0-50,0 25,0-1,0 1,0-25,0 25,0-25,0 25,0-25,0 25,0-1,0-24,0 0,0 0,0-24,0-1,0-25,0 1,0-1,0 0,0-24,0 24,0 25,0 1,0-1,0 0,0 25,0-25,0 25,0-25,0 25,0 0,0 25,0-25,0 25,0 0,0-25,0 25,0-25,0 24,0 1,0-25,0 25,0 0,0 0,0-25,0 25,0-1,0 1,0-25,0 25,0-25,0 50,0-50,0 24,0-24,0 25,0-25,0 25,0 0,0-25,0 0</inkml:trace>
  <inkml:trace contextRef="#ctx0" brushRef="#br0" timeOffset="89619.1259">16619 10815,'0'0,"99"-25,100 25,49 0,-50-25,1 25,24 0,-99 0,50 0,-75 0,-25 0,25 0,-24 0,-26 0,1 0,-25 0,25 0,-50 0,24 0,-24 0,25 0,0 0,-25 0,25 0,-25 0,25 0,-25 0,24 0,1 0,-25 0,25 0,-25 0,0 0</inkml:trace>
  <inkml:trace contextRef="#ctx0" brushRef="#br0" timeOffset="136442.8041">6325 14610,'0'0,"124"0,99-50,50 26,124-51,-25 50,75 25,123 0,-74 0,-49 50,-150-50,-24 0,25 0,-100 0,-24 0,-75 0,25 0,-49 0,-1 0,1 0,-26-25,1 25,-1 0,51 0,-76 0,26 0,-25 0,24 0,-49 0,25 0,0 0,0 0,-25 0,25 0,-25 0,49 0,-49 0,25 0,-25 0,25 0,0 0,-25 0,24 0,26 0,-25 0,0 0,24 0,1 0,-25 0,0 0,24 0,-49 0,25 0,-25 0,50 0,-50 0,24 0,-24 0,50 0,-50 0,25 0,-25 0,25 0,-1 0,-24 0,25 0</inkml:trace>
  <inkml:trace contextRef="#ctx0" brushRef="#br0" timeOffset="160738.1937">7516 15776,'0'0,"49"0,125-50,149 25,98-49,26 24,123 1,75 49,-99 0,-50 0,-174 0,-24 0,-75 0,-99 0,-24 0,24 0,-75 0,1 0,49 0,-25 0,1 0,-1 0,-24 0,-1 0,-24 0,0 0,-25 0,25 0,-25 0,25 0,-1 0,-24 0,25 0,0 0,0 0,24-25,76 25,48-25,-24 25,25-25,-1 25,-24 0,0-24,0 24,-50 0,0-25,25 25,-49-25,-1 25,-24 0,-26 0,26 0,-25 0,0 0,24 0,-24 0,0 0,24 0,-49 0,25 0,-25 0,25 0,-25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4:31:20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7813 15925,'25'0,"-25"24,0-24,25 0,0 25,24-25,26 0,-50 0,49 0,1 0,-26 0,26 0,-1 0,0 25,1-25,-1 0,1 25,-26-25,26 25,-26-25,1 0,-1 0,-24 0,25 24,-25-24,0 0,-1 0,-24 0,50 25,-50-25,25 0,0 0,-25 0,24 0,-24 0,50 0,-50 0,25 0,-25 0</inkml:trace>
  <inkml:trace contextRef="#ctx0" brushRef="#br0" timeOffset="2358.1349">7764 16371,'0'0,"0"0,0 0,0 25,0 0,0 0,-25 24,-25 50,26 1,-26 24,50-50,-25-24,0-1,25-24,0-25,0 25,0 0,0-25,0 24,0-24,0 25</inkml:trace>
  <inkml:trace contextRef="#ctx0" brushRef="#br0" timeOffset="33990.9478">9203 15974,'0'0,"0"50,49 49,75 50,-49 49,24 1,-25-1,1-49,-1 0,-24-75,-26-24,-24 24,0-74,25 25,-25 0,0 0,0-25,0 24</inkml:trace>
  <inkml:trace contextRef="#ctx0" brushRef="#br0" timeOffset="36254.0772">7813 16173,'0'24,"0"51,-24-1,-26-24,50 0,-25 49,0-50,1 1,24 0,-25 24,0-24,0-26,25 26,0 0,0-50,-25 24,25 1,0-25,0 25,0-25,0 0,0 25,0 0,-24-25</inkml:trace>
  <inkml:trace contextRef="#ctx0" brushRef="#br0" timeOffset="119891.0763">16446 8533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4:38:44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22647 13419,'0'0,"-50"25,25 0,-24 0,24 0,0-25,25 24,-25-24,25 0,-25 0,25 25,0 0,0-25,0 25,0-25,25 25,-25-1,25-24,-25 0,25 25,0-25,-25 25,24-25,26 25,-25 0,0-25,-1 49,1-49,0 25,0 0,-25-25,25 25,-25-25,25 24,-25-24,0 25,24 0,1-25,-25 25,0-25,25 49,-25-49,0 25,0-25,0 0,0 25,0 0,0-25,0 25,0-25,0 0,0 0,0 0,0 0,0 0,25 0,0 0,-25 0,24 0,-24 0,25 0,0 0,-25 0,25 24,-25 1,25 25,24-25,-49 24,50 26,-50-50,25-1,-1 26,1-25,-25 24,25-49,0 25,-25 0,0 0,25-25,-25 25,0-25,24 24,1 1,0-25,-25 25,25 49,0 75,-1-25,26-25,-25 50,0-49,-25 24,24-25,1 25,0-25,-25-49,25 74,-25-75,25 26,-25-1,0-24,0-1,0 51,0-51,0 1,0-1,0 26,24-26,-24 26,0-26,0 1,0 24,0-24,25 0,-25 24,25-24,-25 24,25 0,-25-24,0 0,0 49,0-49,0-1,0 1,0-1,0 26,0-26,0 26,0-26,0 1,0 0,0 24,0-24,0-1,0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6-22T04:48:43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2059 3076,'49'-25,"75"25,124 0,25 0,50 0,24 0,-49 0,74 0,-50 0,25 0,-74 0,-25 50,-49-26,-50 26,-25-50,0 0,-75 0,1 25,0-25,-1 0,1 0,-25 0,24 0,-49 0,25 0,0 0,0 0,24 0,-24 0,0 0,0 0,-1 0,1 0,25 0,-25-25,-1 25,1 0,0 0,49-25,-24 25,24 0,1 0,-1 0,1 0,24-25,0 25,50 0,0 0,0 0,24 0,1 0,0 0,-26 0,26 0,-50 0,50 0,-26 0,-23 0,23 0,-48 0,-1 0,25 0,-25 0,25 0,0 0,0 25,0-25,-25 0,1 0,-1 0,0 0,-49 25,-1-25,1 0,-1 25,26-25,-26 0,1 25,0-25,-1 0,1 0,-1 0,-49 0,50 0,-50 0,25 0,-25 0,25 0,0 24,-25-24,24 25,-24-25,0 25,0 0</inkml:trace>
  <inkml:trace contextRef="#ctx0" brushRef="#br0" timeOffset="15695.8992">23837 8409</inkml:trace>
  <inkml:trace contextRef="#ctx0" brushRef="#br0" timeOffset="28212.6151">24457 8458,'-24'0,"24"0,0 25,0 25,-25-1,25 1,0-25,-25 24,25-49,0 25,0 0,-25 0,25 0,0-25,0 49,0-24,-25 0,1 49,24-49,0 0,0 0,-25-25</inkml:trace>
  <inkml:trace contextRef="#ctx0" brushRef="#br0" timeOffset="29603.6947">25598 9922,'0'0,"0"-25,0-99,0 0,0 50,0-26,-24 26,24 0,0 24,0 0,0 1,0-1,0 25,0 1,0-1,0 25,0-50,0 50,0-25,0 25,0-25,0 25</inkml:trace>
  <inkml:trace contextRef="#ctx0" brushRef="#br0" timeOffset="57319.2799">3795 11410,'0'0,"25"0,173 0,125 0,148 25,-24 0,-26-25,-49 25,-49-1,-26-24,-48 0,-76 0,1 0,-1 0,1 0,-50 0,-25 0,-49 0,-1 0,-24 0,0 0,-25 0,25 0,-25 0,25 0,0 0,-25 0,24 0,-24 0,50 0,0 0,-1 0,50 0,1 0,48-24,1 24,-25-25,75 0,-50 25,-1-25,26 25,-25 0,24-25,-49 25,25-24,0 24,-74 0,-1 0,-24 0,-26 0,1 0,25 0,-50 0,49 0,-49 0,25 0,0-25,0 25,-25 0,25 0,-25 0,24 0,-24 0,25 0,0 0,-25 0,25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757409" y="4178046"/>
            <a:ext cx="866140" cy="864235"/>
          </a:xfrm>
          <a:custGeom>
            <a:avLst/>
            <a:gdLst/>
            <a:ahLst/>
            <a:cxnLst/>
            <a:rect l="l" t="t" r="r" b="b"/>
            <a:pathLst>
              <a:path w="866140" h="864235">
                <a:moveTo>
                  <a:pt x="0" y="432053"/>
                </a:moveTo>
                <a:lnTo>
                  <a:pt x="2540" y="384974"/>
                </a:lnTo>
                <a:lnTo>
                  <a:pt x="9983" y="339363"/>
                </a:lnTo>
                <a:lnTo>
                  <a:pt x="22067" y="295485"/>
                </a:lnTo>
                <a:lnTo>
                  <a:pt x="38526" y="253603"/>
                </a:lnTo>
                <a:lnTo>
                  <a:pt x="59097" y="213980"/>
                </a:lnTo>
                <a:lnTo>
                  <a:pt x="83515" y="176881"/>
                </a:lnTo>
                <a:lnTo>
                  <a:pt x="111516" y="142568"/>
                </a:lnTo>
                <a:lnTo>
                  <a:pt x="142836" y="111305"/>
                </a:lnTo>
                <a:lnTo>
                  <a:pt x="177210" y="83356"/>
                </a:lnTo>
                <a:lnTo>
                  <a:pt x="214376" y="58984"/>
                </a:lnTo>
                <a:lnTo>
                  <a:pt x="254067" y="38452"/>
                </a:lnTo>
                <a:lnTo>
                  <a:pt x="296021" y="22024"/>
                </a:lnTo>
                <a:lnTo>
                  <a:pt x="339973" y="9964"/>
                </a:lnTo>
                <a:lnTo>
                  <a:pt x="385660" y="2535"/>
                </a:lnTo>
                <a:lnTo>
                  <a:pt x="432816" y="0"/>
                </a:lnTo>
                <a:lnTo>
                  <a:pt x="479971" y="2535"/>
                </a:lnTo>
                <a:lnTo>
                  <a:pt x="525658" y="9964"/>
                </a:lnTo>
                <a:lnTo>
                  <a:pt x="569610" y="22024"/>
                </a:lnTo>
                <a:lnTo>
                  <a:pt x="611564" y="38452"/>
                </a:lnTo>
                <a:lnTo>
                  <a:pt x="651255" y="58984"/>
                </a:lnTo>
                <a:lnTo>
                  <a:pt x="688421" y="83356"/>
                </a:lnTo>
                <a:lnTo>
                  <a:pt x="722795" y="111305"/>
                </a:lnTo>
                <a:lnTo>
                  <a:pt x="754115" y="142568"/>
                </a:lnTo>
                <a:lnTo>
                  <a:pt x="782116" y="176881"/>
                </a:lnTo>
                <a:lnTo>
                  <a:pt x="806534" y="213980"/>
                </a:lnTo>
                <a:lnTo>
                  <a:pt x="827105" y="253603"/>
                </a:lnTo>
                <a:lnTo>
                  <a:pt x="843564" y="295485"/>
                </a:lnTo>
                <a:lnTo>
                  <a:pt x="855648" y="339363"/>
                </a:lnTo>
                <a:lnTo>
                  <a:pt x="863092" y="384974"/>
                </a:lnTo>
                <a:lnTo>
                  <a:pt x="865632" y="432053"/>
                </a:lnTo>
                <a:lnTo>
                  <a:pt x="863092" y="479133"/>
                </a:lnTo>
                <a:lnTo>
                  <a:pt x="855648" y="524744"/>
                </a:lnTo>
                <a:lnTo>
                  <a:pt x="843564" y="568622"/>
                </a:lnTo>
                <a:lnTo>
                  <a:pt x="827105" y="610504"/>
                </a:lnTo>
                <a:lnTo>
                  <a:pt x="806534" y="650127"/>
                </a:lnTo>
                <a:lnTo>
                  <a:pt x="782116" y="687226"/>
                </a:lnTo>
                <a:lnTo>
                  <a:pt x="754115" y="721539"/>
                </a:lnTo>
                <a:lnTo>
                  <a:pt x="722795" y="752802"/>
                </a:lnTo>
                <a:lnTo>
                  <a:pt x="688421" y="780751"/>
                </a:lnTo>
                <a:lnTo>
                  <a:pt x="651255" y="805123"/>
                </a:lnTo>
                <a:lnTo>
                  <a:pt x="611564" y="825655"/>
                </a:lnTo>
                <a:lnTo>
                  <a:pt x="569610" y="842083"/>
                </a:lnTo>
                <a:lnTo>
                  <a:pt x="525658" y="854143"/>
                </a:lnTo>
                <a:lnTo>
                  <a:pt x="479971" y="861572"/>
                </a:lnTo>
                <a:lnTo>
                  <a:pt x="432816" y="864107"/>
                </a:lnTo>
                <a:lnTo>
                  <a:pt x="385660" y="861572"/>
                </a:lnTo>
                <a:lnTo>
                  <a:pt x="339973" y="854143"/>
                </a:lnTo>
                <a:lnTo>
                  <a:pt x="296021" y="842083"/>
                </a:lnTo>
                <a:lnTo>
                  <a:pt x="254067" y="825655"/>
                </a:lnTo>
                <a:lnTo>
                  <a:pt x="214376" y="805123"/>
                </a:lnTo>
                <a:lnTo>
                  <a:pt x="177210" y="780751"/>
                </a:lnTo>
                <a:lnTo>
                  <a:pt x="142836" y="752802"/>
                </a:lnTo>
                <a:lnTo>
                  <a:pt x="111516" y="721539"/>
                </a:lnTo>
                <a:lnTo>
                  <a:pt x="83515" y="687226"/>
                </a:lnTo>
                <a:lnTo>
                  <a:pt x="59097" y="650127"/>
                </a:lnTo>
                <a:lnTo>
                  <a:pt x="38526" y="610504"/>
                </a:lnTo>
                <a:lnTo>
                  <a:pt x="22067" y="568622"/>
                </a:lnTo>
                <a:lnTo>
                  <a:pt x="9983" y="524744"/>
                </a:lnTo>
                <a:lnTo>
                  <a:pt x="2539" y="479133"/>
                </a:lnTo>
                <a:lnTo>
                  <a:pt x="0" y="432053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68882" y="1519504"/>
            <a:ext cx="9254235" cy="2879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01043" y="6230111"/>
            <a:ext cx="45720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431523" y="6259067"/>
            <a:ext cx="398145" cy="399415"/>
          </a:xfrm>
          <a:custGeom>
            <a:avLst/>
            <a:gdLst/>
            <a:ahLst/>
            <a:cxnLst/>
            <a:rect l="l" t="t" r="r" b="b"/>
            <a:pathLst>
              <a:path w="398145" h="399415">
                <a:moveTo>
                  <a:pt x="0" y="199643"/>
                </a:moveTo>
                <a:lnTo>
                  <a:pt x="5251" y="153867"/>
                </a:lnTo>
                <a:lnTo>
                  <a:pt x="20211" y="111845"/>
                </a:lnTo>
                <a:lnTo>
                  <a:pt x="43687" y="74776"/>
                </a:lnTo>
                <a:lnTo>
                  <a:pt x="74484" y="43859"/>
                </a:lnTo>
                <a:lnTo>
                  <a:pt x="111411" y="20291"/>
                </a:lnTo>
                <a:lnTo>
                  <a:pt x="153275" y="5272"/>
                </a:lnTo>
                <a:lnTo>
                  <a:pt x="198881" y="0"/>
                </a:lnTo>
                <a:lnTo>
                  <a:pt x="244488" y="5272"/>
                </a:lnTo>
                <a:lnTo>
                  <a:pt x="286352" y="20291"/>
                </a:lnTo>
                <a:lnTo>
                  <a:pt x="323279" y="43859"/>
                </a:lnTo>
                <a:lnTo>
                  <a:pt x="354076" y="74776"/>
                </a:lnTo>
                <a:lnTo>
                  <a:pt x="377552" y="111845"/>
                </a:lnTo>
                <a:lnTo>
                  <a:pt x="392512" y="153867"/>
                </a:lnTo>
                <a:lnTo>
                  <a:pt x="397764" y="199643"/>
                </a:lnTo>
                <a:lnTo>
                  <a:pt x="392512" y="245420"/>
                </a:lnTo>
                <a:lnTo>
                  <a:pt x="377552" y="287442"/>
                </a:lnTo>
                <a:lnTo>
                  <a:pt x="354076" y="324511"/>
                </a:lnTo>
                <a:lnTo>
                  <a:pt x="323279" y="355428"/>
                </a:lnTo>
                <a:lnTo>
                  <a:pt x="286352" y="378996"/>
                </a:lnTo>
                <a:lnTo>
                  <a:pt x="244488" y="394015"/>
                </a:lnTo>
                <a:lnTo>
                  <a:pt x="198881" y="399287"/>
                </a:lnTo>
                <a:lnTo>
                  <a:pt x="153275" y="394015"/>
                </a:lnTo>
                <a:lnTo>
                  <a:pt x="111411" y="378996"/>
                </a:lnTo>
                <a:lnTo>
                  <a:pt x="74484" y="355428"/>
                </a:lnTo>
                <a:lnTo>
                  <a:pt x="43687" y="324511"/>
                </a:lnTo>
                <a:lnTo>
                  <a:pt x="20211" y="287442"/>
                </a:lnTo>
                <a:lnTo>
                  <a:pt x="5251" y="245420"/>
                </a:lnTo>
                <a:lnTo>
                  <a:pt x="0" y="19964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084323" y="492887"/>
            <a:ext cx="2751836" cy="52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108575" y="800183"/>
            <a:ext cx="141312" cy="59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511927" y="492887"/>
            <a:ext cx="1812163" cy="5213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590800" y="1752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0" y="609600"/>
                </a:moveTo>
                <a:lnTo>
                  <a:pt x="1834" y="561959"/>
                </a:lnTo>
                <a:lnTo>
                  <a:pt x="7245" y="515322"/>
                </a:lnTo>
                <a:lnTo>
                  <a:pt x="16099" y="469822"/>
                </a:lnTo>
                <a:lnTo>
                  <a:pt x="28260" y="425597"/>
                </a:lnTo>
                <a:lnTo>
                  <a:pt x="43592" y="382782"/>
                </a:lnTo>
                <a:lnTo>
                  <a:pt x="61959" y="341511"/>
                </a:lnTo>
                <a:lnTo>
                  <a:pt x="83227" y="301921"/>
                </a:lnTo>
                <a:lnTo>
                  <a:pt x="107259" y="264147"/>
                </a:lnTo>
                <a:lnTo>
                  <a:pt x="133920" y="228324"/>
                </a:lnTo>
                <a:lnTo>
                  <a:pt x="163075" y="194588"/>
                </a:lnTo>
                <a:lnTo>
                  <a:pt x="194588" y="163075"/>
                </a:lnTo>
                <a:lnTo>
                  <a:pt x="228324" y="133920"/>
                </a:lnTo>
                <a:lnTo>
                  <a:pt x="264147" y="107259"/>
                </a:lnTo>
                <a:lnTo>
                  <a:pt x="301921" y="83227"/>
                </a:lnTo>
                <a:lnTo>
                  <a:pt x="341511" y="61959"/>
                </a:lnTo>
                <a:lnTo>
                  <a:pt x="382782" y="43592"/>
                </a:lnTo>
                <a:lnTo>
                  <a:pt x="425597" y="28260"/>
                </a:lnTo>
                <a:lnTo>
                  <a:pt x="469822" y="16099"/>
                </a:lnTo>
                <a:lnTo>
                  <a:pt x="515322" y="7245"/>
                </a:lnTo>
                <a:lnTo>
                  <a:pt x="561959" y="1834"/>
                </a:lnTo>
                <a:lnTo>
                  <a:pt x="609600" y="0"/>
                </a:lnTo>
                <a:lnTo>
                  <a:pt x="657240" y="1834"/>
                </a:lnTo>
                <a:lnTo>
                  <a:pt x="703877" y="7245"/>
                </a:lnTo>
                <a:lnTo>
                  <a:pt x="749377" y="16099"/>
                </a:lnTo>
                <a:lnTo>
                  <a:pt x="793602" y="28260"/>
                </a:lnTo>
                <a:lnTo>
                  <a:pt x="836417" y="43592"/>
                </a:lnTo>
                <a:lnTo>
                  <a:pt x="877688" y="61959"/>
                </a:lnTo>
                <a:lnTo>
                  <a:pt x="917278" y="83227"/>
                </a:lnTo>
                <a:lnTo>
                  <a:pt x="955052" y="107259"/>
                </a:lnTo>
                <a:lnTo>
                  <a:pt x="990875" y="133920"/>
                </a:lnTo>
                <a:lnTo>
                  <a:pt x="1024611" y="163075"/>
                </a:lnTo>
                <a:lnTo>
                  <a:pt x="1056124" y="194588"/>
                </a:lnTo>
                <a:lnTo>
                  <a:pt x="1085279" y="228324"/>
                </a:lnTo>
                <a:lnTo>
                  <a:pt x="1111940" y="264147"/>
                </a:lnTo>
                <a:lnTo>
                  <a:pt x="1135972" y="301921"/>
                </a:lnTo>
                <a:lnTo>
                  <a:pt x="1157240" y="341511"/>
                </a:lnTo>
                <a:lnTo>
                  <a:pt x="1175607" y="382782"/>
                </a:lnTo>
                <a:lnTo>
                  <a:pt x="1190939" y="425597"/>
                </a:lnTo>
                <a:lnTo>
                  <a:pt x="1203100" y="469822"/>
                </a:lnTo>
                <a:lnTo>
                  <a:pt x="1211954" y="515322"/>
                </a:lnTo>
                <a:lnTo>
                  <a:pt x="1217365" y="561959"/>
                </a:lnTo>
                <a:lnTo>
                  <a:pt x="1219200" y="609600"/>
                </a:lnTo>
                <a:lnTo>
                  <a:pt x="1217365" y="657240"/>
                </a:lnTo>
                <a:lnTo>
                  <a:pt x="1211954" y="703877"/>
                </a:lnTo>
                <a:lnTo>
                  <a:pt x="1203100" y="749377"/>
                </a:lnTo>
                <a:lnTo>
                  <a:pt x="1190939" y="793602"/>
                </a:lnTo>
                <a:lnTo>
                  <a:pt x="1175607" y="836417"/>
                </a:lnTo>
                <a:lnTo>
                  <a:pt x="1157240" y="877688"/>
                </a:lnTo>
                <a:lnTo>
                  <a:pt x="1135972" y="917278"/>
                </a:lnTo>
                <a:lnTo>
                  <a:pt x="1111940" y="955052"/>
                </a:lnTo>
                <a:lnTo>
                  <a:pt x="1085279" y="990875"/>
                </a:lnTo>
                <a:lnTo>
                  <a:pt x="1056124" y="1024611"/>
                </a:lnTo>
                <a:lnTo>
                  <a:pt x="1024611" y="1056124"/>
                </a:lnTo>
                <a:lnTo>
                  <a:pt x="990875" y="1085279"/>
                </a:lnTo>
                <a:lnTo>
                  <a:pt x="955052" y="1111940"/>
                </a:lnTo>
                <a:lnTo>
                  <a:pt x="917278" y="1135972"/>
                </a:lnTo>
                <a:lnTo>
                  <a:pt x="877688" y="1157240"/>
                </a:lnTo>
                <a:lnTo>
                  <a:pt x="836417" y="1175607"/>
                </a:lnTo>
                <a:lnTo>
                  <a:pt x="793602" y="1190939"/>
                </a:lnTo>
                <a:lnTo>
                  <a:pt x="749377" y="1203100"/>
                </a:lnTo>
                <a:lnTo>
                  <a:pt x="703877" y="1211954"/>
                </a:lnTo>
                <a:lnTo>
                  <a:pt x="657240" y="1217365"/>
                </a:lnTo>
                <a:lnTo>
                  <a:pt x="609600" y="1219200"/>
                </a:lnTo>
                <a:lnTo>
                  <a:pt x="561959" y="1217365"/>
                </a:lnTo>
                <a:lnTo>
                  <a:pt x="515322" y="1211954"/>
                </a:lnTo>
                <a:lnTo>
                  <a:pt x="469822" y="1203100"/>
                </a:lnTo>
                <a:lnTo>
                  <a:pt x="425597" y="1190939"/>
                </a:lnTo>
                <a:lnTo>
                  <a:pt x="382782" y="1175607"/>
                </a:lnTo>
                <a:lnTo>
                  <a:pt x="341511" y="1157240"/>
                </a:lnTo>
                <a:lnTo>
                  <a:pt x="301921" y="1135972"/>
                </a:lnTo>
                <a:lnTo>
                  <a:pt x="264147" y="1111940"/>
                </a:lnTo>
                <a:lnTo>
                  <a:pt x="228324" y="1085279"/>
                </a:lnTo>
                <a:lnTo>
                  <a:pt x="194588" y="1056124"/>
                </a:lnTo>
                <a:lnTo>
                  <a:pt x="163075" y="1024611"/>
                </a:lnTo>
                <a:lnTo>
                  <a:pt x="133920" y="990875"/>
                </a:lnTo>
                <a:lnTo>
                  <a:pt x="107259" y="955052"/>
                </a:lnTo>
                <a:lnTo>
                  <a:pt x="83227" y="917278"/>
                </a:lnTo>
                <a:lnTo>
                  <a:pt x="61959" y="877688"/>
                </a:lnTo>
                <a:lnTo>
                  <a:pt x="43592" y="836417"/>
                </a:lnTo>
                <a:lnTo>
                  <a:pt x="28260" y="793602"/>
                </a:lnTo>
                <a:lnTo>
                  <a:pt x="16099" y="749377"/>
                </a:lnTo>
                <a:lnTo>
                  <a:pt x="7245" y="703877"/>
                </a:lnTo>
                <a:lnTo>
                  <a:pt x="1834" y="657240"/>
                </a:lnTo>
                <a:lnTo>
                  <a:pt x="0" y="609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01043" y="6230111"/>
            <a:ext cx="45720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431523" y="6259067"/>
            <a:ext cx="398145" cy="399415"/>
          </a:xfrm>
          <a:custGeom>
            <a:avLst/>
            <a:gdLst/>
            <a:ahLst/>
            <a:cxnLst/>
            <a:rect l="l" t="t" r="r" b="b"/>
            <a:pathLst>
              <a:path w="398145" h="399415">
                <a:moveTo>
                  <a:pt x="0" y="199643"/>
                </a:moveTo>
                <a:lnTo>
                  <a:pt x="5251" y="153867"/>
                </a:lnTo>
                <a:lnTo>
                  <a:pt x="20211" y="111845"/>
                </a:lnTo>
                <a:lnTo>
                  <a:pt x="43687" y="74776"/>
                </a:lnTo>
                <a:lnTo>
                  <a:pt x="74484" y="43859"/>
                </a:lnTo>
                <a:lnTo>
                  <a:pt x="111411" y="20291"/>
                </a:lnTo>
                <a:lnTo>
                  <a:pt x="153275" y="5272"/>
                </a:lnTo>
                <a:lnTo>
                  <a:pt x="198881" y="0"/>
                </a:lnTo>
                <a:lnTo>
                  <a:pt x="244488" y="5272"/>
                </a:lnTo>
                <a:lnTo>
                  <a:pt x="286352" y="20291"/>
                </a:lnTo>
                <a:lnTo>
                  <a:pt x="323279" y="43859"/>
                </a:lnTo>
                <a:lnTo>
                  <a:pt x="354076" y="74776"/>
                </a:lnTo>
                <a:lnTo>
                  <a:pt x="377552" y="111845"/>
                </a:lnTo>
                <a:lnTo>
                  <a:pt x="392512" y="153867"/>
                </a:lnTo>
                <a:lnTo>
                  <a:pt x="397764" y="199643"/>
                </a:lnTo>
                <a:lnTo>
                  <a:pt x="392512" y="245420"/>
                </a:lnTo>
                <a:lnTo>
                  <a:pt x="377552" y="287442"/>
                </a:lnTo>
                <a:lnTo>
                  <a:pt x="354076" y="324511"/>
                </a:lnTo>
                <a:lnTo>
                  <a:pt x="323279" y="355428"/>
                </a:lnTo>
                <a:lnTo>
                  <a:pt x="286352" y="378996"/>
                </a:lnTo>
                <a:lnTo>
                  <a:pt x="244488" y="394015"/>
                </a:lnTo>
                <a:lnTo>
                  <a:pt x="198881" y="399287"/>
                </a:lnTo>
                <a:lnTo>
                  <a:pt x="153275" y="394015"/>
                </a:lnTo>
                <a:lnTo>
                  <a:pt x="111411" y="378996"/>
                </a:lnTo>
                <a:lnTo>
                  <a:pt x="74484" y="355428"/>
                </a:lnTo>
                <a:lnTo>
                  <a:pt x="43687" y="324511"/>
                </a:lnTo>
                <a:lnTo>
                  <a:pt x="20211" y="287442"/>
                </a:lnTo>
                <a:lnTo>
                  <a:pt x="5251" y="245420"/>
                </a:lnTo>
                <a:lnTo>
                  <a:pt x="0" y="19964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88745" y="982091"/>
            <a:ext cx="1931390" cy="52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68166" y="1299538"/>
            <a:ext cx="354952" cy="43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01043" y="6230111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431523" y="6259067"/>
            <a:ext cx="398145" cy="399415"/>
          </a:xfrm>
          <a:custGeom>
            <a:avLst/>
            <a:gdLst/>
            <a:ahLst/>
            <a:cxnLst/>
            <a:rect l="l" t="t" r="r" b="b"/>
            <a:pathLst>
              <a:path w="398145" h="399415">
                <a:moveTo>
                  <a:pt x="0" y="199643"/>
                </a:moveTo>
                <a:lnTo>
                  <a:pt x="5251" y="153867"/>
                </a:lnTo>
                <a:lnTo>
                  <a:pt x="20211" y="111845"/>
                </a:lnTo>
                <a:lnTo>
                  <a:pt x="43687" y="74776"/>
                </a:lnTo>
                <a:lnTo>
                  <a:pt x="74484" y="43859"/>
                </a:lnTo>
                <a:lnTo>
                  <a:pt x="111411" y="20291"/>
                </a:lnTo>
                <a:lnTo>
                  <a:pt x="153275" y="5272"/>
                </a:lnTo>
                <a:lnTo>
                  <a:pt x="198881" y="0"/>
                </a:lnTo>
                <a:lnTo>
                  <a:pt x="244488" y="5272"/>
                </a:lnTo>
                <a:lnTo>
                  <a:pt x="286352" y="20291"/>
                </a:lnTo>
                <a:lnTo>
                  <a:pt x="323279" y="43859"/>
                </a:lnTo>
                <a:lnTo>
                  <a:pt x="354076" y="74776"/>
                </a:lnTo>
                <a:lnTo>
                  <a:pt x="377552" y="111845"/>
                </a:lnTo>
                <a:lnTo>
                  <a:pt x="392512" y="153867"/>
                </a:lnTo>
                <a:lnTo>
                  <a:pt x="397764" y="199643"/>
                </a:lnTo>
                <a:lnTo>
                  <a:pt x="392512" y="245420"/>
                </a:lnTo>
                <a:lnTo>
                  <a:pt x="377552" y="287442"/>
                </a:lnTo>
                <a:lnTo>
                  <a:pt x="354076" y="324511"/>
                </a:lnTo>
                <a:lnTo>
                  <a:pt x="323279" y="355428"/>
                </a:lnTo>
                <a:lnTo>
                  <a:pt x="286352" y="378996"/>
                </a:lnTo>
                <a:lnTo>
                  <a:pt x="244488" y="394015"/>
                </a:lnTo>
                <a:lnTo>
                  <a:pt x="198881" y="399287"/>
                </a:lnTo>
                <a:lnTo>
                  <a:pt x="153275" y="394015"/>
                </a:lnTo>
                <a:lnTo>
                  <a:pt x="111411" y="378996"/>
                </a:lnTo>
                <a:lnTo>
                  <a:pt x="74484" y="355428"/>
                </a:lnTo>
                <a:lnTo>
                  <a:pt x="43687" y="324511"/>
                </a:lnTo>
                <a:lnTo>
                  <a:pt x="20211" y="287442"/>
                </a:lnTo>
                <a:lnTo>
                  <a:pt x="5251" y="245420"/>
                </a:lnTo>
                <a:lnTo>
                  <a:pt x="0" y="19964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4594" y="1316676"/>
            <a:ext cx="6242811" cy="1099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emf"/><Relationship Id="rId5" Type="http://schemas.openxmlformats.org/officeDocument/2006/relationships/customXml" Target="../ink/ink6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emf"/><Relationship Id="rId5" Type="http://schemas.openxmlformats.org/officeDocument/2006/relationships/customXml" Target="../ink/ink9.xml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emf"/><Relationship Id="rId5" Type="http://schemas.openxmlformats.org/officeDocument/2006/relationships/customXml" Target="../ink/ink11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8.png"/><Relationship Id="rId7" Type="http://schemas.openxmlformats.org/officeDocument/2006/relationships/image" Target="../media/image7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obotroom.com/ColorSensor.html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.png"/><Relationship Id="rId7" Type="http://schemas.openxmlformats.org/officeDocument/2006/relationships/image" Target="../media/image80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g"/><Relationship Id="rId5" Type="http://schemas.openxmlformats.org/officeDocument/2006/relationships/image" Target="../media/image78.png"/><Relationship Id="rId4" Type="http://schemas.openxmlformats.org/officeDocument/2006/relationships/image" Target="../media/image8.png"/><Relationship Id="rId9" Type="http://schemas.openxmlformats.org/officeDocument/2006/relationships/image" Target="../media/image8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emf"/><Relationship Id="rId5" Type="http://schemas.openxmlformats.org/officeDocument/2006/relationships/customXml" Target="../ink/ink12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jpg"/><Relationship Id="rId10" Type="http://schemas.openxmlformats.org/officeDocument/2006/relationships/image" Target="../media/image107.emf"/><Relationship Id="rId4" Type="http://schemas.openxmlformats.org/officeDocument/2006/relationships/image" Target="../media/image102.png"/><Relationship Id="rId9" Type="http://schemas.openxmlformats.org/officeDocument/2006/relationships/customXml" Target="../ink/ink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emf"/><Relationship Id="rId4" Type="http://schemas.openxmlformats.org/officeDocument/2006/relationships/customXml" Target="../ink/ink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emf"/><Relationship Id="rId5" Type="http://schemas.openxmlformats.org/officeDocument/2006/relationships/customXml" Target="../ink/ink16.xm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5" Type="http://schemas.openxmlformats.org/officeDocument/2006/relationships/customXml" Target="../ink/ink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468882" y="1519504"/>
            <a:ext cx="9254235" cy="1997342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5179060" marR="5080">
              <a:lnSpc>
                <a:spcPts val="6909"/>
              </a:lnSpc>
              <a:spcBef>
                <a:spcPts val="1775"/>
              </a:spcBef>
            </a:pPr>
            <a:r>
              <a:rPr lang="en-US" spc="-1005" dirty="0" smtClean="0"/>
              <a:t>Electronics Sensors</a:t>
            </a:r>
            <a:endParaRPr spc="-1060" dirty="0"/>
          </a:p>
        </p:txBody>
      </p:sp>
      <p:sp>
        <p:nvSpPr>
          <p:cNvPr id="5" name="object 5"/>
          <p:cNvSpPr/>
          <p:nvPr/>
        </p:nvSpPr>
        <p:spPr>
          <a:xfrm>
            <a:off x="0" y="12699"/>
            <a:ext cx="6096000" cy="6845300"/>
          </a:xfrm>
          <a:custGeom>
            <a:avLst/>
            <a:gdLst/>
            <a:ahLst/>
            <a:cxnLst/>
            <a:rect l="l" t="t" r="r" b="b"/>
            <a:pathLst>
              <a:path w="6096000" h="6845300">
                <a:moveTo>
                  <a:pt x="3177667" y="0"/>
                </a:moveTo>
                <a:lnTo>
                  <a:pt x="0" y="0"/>
                </a:lnTo>
                <a:lnTo>
                  <a:pt x="0" y="6845300"/>
                </a:lnTo>
                <a:lnTo>
                  <a:pt x="4077589" y="6845300"/>
                </a:lnTo>
                <a:lnTo>
                  <a:pt x="4325620" y="6629400"/>
                </a:lnTo>
                <a:lnTo>
                  <a:pt x="4360118" y="6591300"/>
                </a:lnTo>
                <a:lnTo>
                  <a:pt x="4394212" y="6565900"/>
                </a:lnTo>
                <a:lnTo>
                  <a:pt x="4427897" y="6527800"/>
                </a:lnTo>
                <a:lnTo>
                  <a:pt x="4461170" y="6489700"/>
                </a:lnTo>
                <a:lnTo>
                  <a:pt x="4494026" y="6451600"/>
                </a:lnTo>
                <a:lnTo>
                  <a:pt x="4526463" y="6426200"/>
                </a:lnTo>
                <a:lnTo>
                  <a:pt x="4558475" y="6388100"/>
                </a:lnTo>
                <a:lnTo>
                  <a:pt x="4590060" y="6350000"/>
                </a:lnTo>
                <a:lnTo>
                  <a:pt x="4621214" y="6311900"/>
                </a:lnTo>
                <a:lnTo>
                  <a:pt x="4651933" y="6273800"/>
                </a:lnTo>
                <a:lnTo>
                  <a:pt x="4682213" y="6235700"/>
                </a:lnTo>
                <a:lnTo>
                  <a:pt x="4712050" y="6197600"/>
                </a:lnTo>
                <a:lnTo>
                  <a:pt x="4741440" y="6159500"/>
                </a:lnTo>
                <a:lnTo>
                  <a:pt x="4770381" y="6121400"/>
                </a:lnTo>
                <a:lnTo>
                  <a:pt x="4798867" y="6083300"/>
                </a:lnTo>
                <a:lnTo>
                  <a:pt x="4826896" y="6045200"/>
                </a:lnTo>
                <a:lnTo>
                  <a:pt x="4854463" y="5994400"/>
                </a:lnTo>
                <a:lnTo>
                  <a:pt x="4881565" y="5956300"/>
                </a:lnTo>
                <a:lnTo>
                  <a:pt x="4908198" y="5918200"/>
                </a:lnTo>
                <a:lnTo>
                  <a:pt x="4934357" y="5880100"/>
                </a:lnTo>
                <a:lnTo>
                  <a:pt x="4960041" y="5842000"/>
                </a:lnTo>
                <a:lnTo>
                  <a:pt x="4985243" y="5791200"/>
                </a:lnTo>
                <a:lnTo>
                  <a:pt x="5009962" y="5753100"/>
                </a:lnTo>
                <a:lnTo>
                  <a:pt x="5034192" y="5715000"/>
                </a:lnTo>
                <a:lnTo>
                  <a:pt x="5057931" y="5664200"/>
                </a:lnTo>
                <a:lnTo>
                  <a:pt x="5081175" y="5626100"/>
                </a:lnTo>
                <a:lnTo>
                  <a:pt x="5103918" y="5588000"/>
                </a:lnTo>
                <a:lnTo>
                  <a:pt x="5126159" y="5537200"/>
                </a:lnTo>
                <a:lnTo>
                  <a:pt x="5147893" y="5499100"/>
                </a:lnTo>
                <a:lnTo>
                  <a:pt x="5169117" y="5448300"/>
                </a:lnTo>
                <a:lnTo>
                  <a:pt x="5189825" y="5410200"/>
                </a:lnTo>
                <a:lnTo>
                  <a:pt x="5210016" y="5359400"/>
                </a:lnTo>
                <a:lnTo>
                  <a:pt x="5229685" y="5321300"/>
                </a:lnTo>
                <a:lnTo>
                  <a:pt x="5248828" y="5270500"/>
                </a:lnTo>
                <a:lnTo>
                  <a:pt x="5267441" y="5232400"/>
                </a:lnTo>
                <a:lnTo>
                  <a:pt x="5285521" y="5181600"/>
                </a:lnTo>
                <a:lnTo>
                  <a:pt x="5303064" y="5130800"/>
                </a:lnTo>
                <a:lnTo>
                  <a:pt x="5320067" y="5092700"/>
                </a:lnTo>
                <a:lnTo>
                  <a:pt x="5336524" y="5041900"/>
                </a:lnTo>
                <a:lnTo>
                  <a:pt x="5352433" y="5003800"/>
                </a:lnTo>
                <a:lnTo>
                  <a:pt x="5367790" y="4953000"/>
                </a:lnTo>
                <a:lnTo>
                  <a:pt x="5382591" y="4902200"/>
                </a:lnTo>
                <a:lnTo>
                  <a:pt x="5396832" y="4851400"/>
                </a:lnTo>
                <a:lnTo>
                  <a:pt x="5410510" y="4813300"/>
                </a:lnTo>
                <a:lnTo>
                  <a:pt x="5423620" y="4762500"/>
                </a:lnTo>
                <a:lnTo>
                  <a:pt x="5436160" y="4711700"/>
                </a:lnTo>
                <a:lnTo>
                  <a:pt x="5448124" y="4660900"/>
                </a:lnTo>
                <a:lnTo>
                  <a:pt x="5459510" y="4622800"/>
                </a:lnTo>
                <a:lnTo>
                  <a:pt x="5470313" y="4572000"/>
                </a:lnTo>
                <a:lnTo>
                  <a:pt x="5480530" y="4521200"/>
                </a:lnTo>
                <a:lnTo>
                  <a:pt x="5490158" y="4470400"/>
                </a:lnTo>
                <a:lnTo>
                  <a:pt x="5499191" y="4419600"/>
                </a:lnTo>
                <a:lnTo>
                  <a:pt x="5507627" y="4368800"/>
                </a:lnTo>
                <a:lnTo>
                  <a:pt x="5515462" y="4318000"/>
                </a:lnTo>
                <a:lnTo>
                  <a:pt x="5522692" y="4267200"/>
                </a:lnTo>
                <a:lnTo>
                  <a:pt x="5529312" y="4216400"/>
                </a:lnTo>
                <a:lnTo>
                  <a:pt x="5535320" y="4165600"/>
                </a:lnTo>
                <a:lnTo>
                  <a:pt x="5540712" y="4127500"/>
                </a:lnTo>
                <a:lnTo>
                  <a:pt x="5545484" y="4076700"/>
                </a:lnTo>
                <a:lnTo>
                  <a:pt x="5549631" y="4025900"/>
                </a:lnTo>
                <a:lnTo>
                  <a:pt x="5553151" y="3975100"/>
                </a:lnTo>
                <a:lnTo>
                  <a:pt x="5556040" y="3911600"/>
                </a:lnTo>
                <a:lnTo>
                  <a:pt x="5558293" y="3860800"/>
                </a:lnTo>
                <a:lnTo>
                  <a:pt x="5559907" y="3810000"/>
                </a:lnTo>
                <a:lnTo>
                  <a:pt x="5560878" y="3759200"/>
                </a:lnTo>
                <a:lnTo>
                  <a:pt x="5561203" y="3708400"/>
                </a:lnTo>
                <a:lnTo>
                  <a:pt x="5560887" y="3657600"/>
                </a:lnTo>
                <a:lnTo>
                  <a:pt x="5559942" y="3606800"/>
                </a:lnTo>
                <a:lnTo>
                  <a:pt x="5558371" y="3556000"/>
                </a:lnTo>
                <a:lnTo>
                  <a:pt x="5556179" y="3505200"/>
                </a:lnTo>
                <a:lnTo>
                  <a:pt x="5553368" y="3454400"/>
                </a:lnTo>
                <a:lnTo>
                  <a:pt x="5549942" y="3403600"/>
                </a:lnTo>
                <a:lnTo>
                  <a:pt x="5545906" y="3352800"/>
                </a:lnTo>
                <a:lnTo>
                  <a:pt x="5541262" y="3302000"/>
                </a:lnTo>
                <a:lnTo>
                  <a:pt x="5536014" y="3263900"/>
                </a:lnTo>
                <a:lnTo>
                  <a:pt x="5530166" y="3213100"/>
                </a:lnTo>
                <a:lnTo>
                  <a:pt x="5523721" y="3162300"/>
                </a:lnTo>
                <a:lnTo>
                  <a:pt x="5516684" y="3111500"/>
                </a:lnTo>
                <a:lnTo>
                  <a:pt x="5509057" y="3060700"/>
                </a:lnTo>
                <a:lnTo>
                  <a:pt x="5500844" y="3009900"/>
                </a:lnTo>
                <a:lnTo>
                  <a:pt x="5492050" y="2959100"/>
                </a:lnTo>
                <a:lnTo>
                  <a:pt x="5482677" y="2921000"/>
                </a:lnTo>
                <a:lnTo>
                  <a:pt x="5472729" y="2870200"/>
                </a:lnTo>
                <a:lnTo>
                  <a:pt x="5462210" y="2819400"/>
                </a:lnTo>
                <a:lnTo>
                  <a:pt x="5451123" y="2768600"/>
                </a:lnTo>
                <a:lnTo>
                  <a:pt x="5439472" y="2717800"/>
                </a:lnTo>
                <a:lnTo>
                  <a:pt x="5427261" y="2679700"/>
                </a:lnTo>
                <a:lnTo>
                  <a:pt x="5414493" y="2628900"/>
                </a:lnTo>
                <a:lnTo>
                  <a:pt x="5401173" y="2578100"/>
                </a:lnTo>
                <a:lnTo>
                  <a:pt x="5387302" y="2540000"/>
                </a:lnTo>
                <a:lnTo>
                  <a:pt x="5372886" y="2489200"/>
                </a:lnTo>
                <a:lnTo>
                  <a:pt x="5357928" y="2438400"/>
                </a:lnTo>
                <a:lnTo>
                  <a:pt x="5342431" y="2400300"/>
                </a:lnTo>
                <a:lnTo>
                  <a:pt x="5326399" y="2349500"/>
                </a:lnTo>
                <a:lnTo>
                  <a:pt x="5309836" y="2298700"/>
                </a:lnTo>
                <a:lnTo>
                  <a:pt x="5292745" y="2260600"/>
                </a:lnTo>
                <a:lnTo>
                  <a:pt x="5275130" y="2209800"/>
                </a:lnTo>
                <a:lnTo>
                  <a:pt x="5256994" y="2171700"/>
                </a:lnTo>
                <a:lnTo>
                  <a:pt x="5238342" y="2120900"/>
                </a:lnTo>
                <a:lnTo>
                  <a:pt x="5219176" y="2082800"/>
                </a:lnTo>
                <a:lnTo>
                  <a:pt x="5199501" y="2032000"/>
                </a:lnTo>
                <a:lnTo>
                  <a:pt x="5179320" y="1993900"/>
                </a:lnTo>
                <a:lnTo>
                  <a:pt x="5158636" y="1955800"/>
                </a:lnTo>
                <a:lnTo>
                  <a:pt x="5137454" y="1905000"/>
                </a:lnTo>
                <a:lnTo>
                  <a:pt x="5115776" y="1866900"/>
                </a:lnTo>
                <a:lnTo>
                  <a:pt x="5093607" y="1816100"/>
                </a:lnTo>
                <a:lnTo>
                  <a:pt x="5070950" y="1778000"/>
                </a:lnTo>
                <a:lnTo>
                  <a:pt x="5047809" y="1739900"/>
                </a:lnTo>
                <a:lnTo>
                  <a:pt x="5024188" y="1689100"/>
                </a:lnTo>
                <a:lnTo>
                  <a:pt x="5000089" y="1651000"/>
                </a:lnTo>
                <a:lnTo>
                  <a:pt x="4975517" y="1612900"/>
                </a:lnTo>
                <a:lnTo>
                  <a:pt x="4950475" y="1574800"/>
                </a:lnTo>
                <a:lnTo>
                  <a:pt x="4924968" y="1536700"/>
                </a:lnTo>
                <a:lnTo>
                  <a:pt x="4898997" y="1485900"/>
                </a:lnTo>
                <a:lnTo>
                  <a:pt x="4872568" y="1447800"/>
                </a:lnTo>
                <a:lnTo>
                  <a:pt x="4845683" y="1409700"/>
                </a:lnTo>
                <a:lnTo>
                  <a:pt x="4818347" y="1371600"/>
                </a:lnTo>
                <a:lnTo>
                  <a:pt x="4790563" y="1333500"/>
                </a:lnTo>
                <a:lnTo>
                  <a:pt x="4762335" y="1295400"/>
                </a:lnTo>
                <a:lnTo>
                  <a:pt x="4733665" y="1257300"/>
                </a:lnTo>
                <a:lnTo>
                  <a:pt x="4704559" y="1219200"/>
                </a:lnTo>
                <a:lnTo>
                  <a:pt x="4675019" y="1181100"/>
                </a:lnTo>
                <a:lnTo>
                  <a:pt x="4645049" y="1143000"/>
                </a:lnTo>
                <a:lnTo>
                  <a:pt x="4614653" y="1104900"/>
                </a:lnTo>
                <a:lnTo>
                  <a:pt x="4583835" y="1066800"/>
                </a:lnTo>
                <a:lnTo>
                  <a:pt x="4552597" y="1028700"/>
                </a:lnTo>
                <a:lnTo>
                  <a:pt x="4520944" y="1003300"/>
                </a:lnTo>
                <a:lnTo>
                  <a:pt x="4488879" y="965200"/>
                </a:lnTo>
                <a:lnTo>
                  <a:pt x="4456406" y="927100"/>
                </a:lnTo>
                <a:lnTo>
                  <a:pt x="4423528" y="889000"/>
                </a:lnTo>
                <a:lnTo>
                  <a:pt x="4390250" y="863600"/>
                </a:lnTo>
                <a:lnTo>
                  <a:pt x="4356574" y="825500"/>
                </a:lnTo>
                <a:lnTo>
                  <a:pt x="4322505" y="787400"/>
                </a:lnTo>
                <a:lnTo>
                  <a:pt x="4288046" y="762000"/>
                </a:lnTo>
                <a:lnTo>
                  <a:pt x="4253200" y="723900"/>
                </a:lnTo>
                <a:lnTo>
                  <a:pt x="4217971" y="685800"/>
                </a:lnTo>
                <a:lnTo>
                  <a:pt x="4182363" y="660400"/>
                </a:lnTo>
                <a:lnTo>
                  <a:pt x="4146380" y="622300"/>
                </a:lnTo>
                <a:lnTo>
                  <a:pt x="4110025" y="596900"/>
                </a:lnTo>
                <a:lnTo>
                  <a:pt x="4073302" y="558800"/>
                </a:lnTo>
                <a:lnTo>
                  <a:pt x="3998764" y="508000"/>
                </a:lnTo>
                <a:lnTo>
                  <a:pt x="3960958" y="469900"/>
                </a:lnTo>
                <a:lnTo>
                  <a:pt x="3845430" y="393700"/>
                </a:lnTo>
                <a:lnTo>
                  <a:pt x="3806230" y="355600"/>
                </a:lnTo>
                <a:lnTo>
                  <a:pt x="3686609" y="279400"/>
                </a:lnTo>
                <a:lnTo>
                  <a:pt x="3522533" y="177800"/>
                </a:lnTo>
                <a:lnTo>
                  <a:pt x="3353435" y="76200"/>
                </a:lnTo>
                <a:lnTo>
                  <a:pt x="3177667" y="0"/>
                </a:lnTo>
                <a:close/>
              </a:path>
              <a:path w="6096000" h="6845300">
                <a:moveTo>
                  <a:pt x="4198747" y="0"/>
                </a:moveTo>
                <a:lnTo>
                  <a:pt x="3435223" y="0"/>
                </a:lnTo>
                <a:lnTo>
                  <a:pt x="3591687" y="76200"/>
                </a:lnTo>
                <a:lnTo>
                  <a:pt x="3715494" y="152400"/>
                </a:lnTo>
                <a:lnTo>
                  <a:pt x="3756131" y="190500"/>
                </a:lnTo>
                <a:lnTo>
                  <a:pt x="3836437" y="241300"/>
                </a:lnTo>
                <a:lnTo>
                  <a:pt x="3954420" y="317500"/>
                </a:lnTo>
                <a:lnTo>
                  <a:pt x="3993074" y="355600"/>
                </a:lnTo>
                <a:lnTo>
                  <a:pt x="4069351" y="406400"/>
                </a:lnTo>
                <a:lnTo>
                  <a:pt x="4106967" y="444500"/>
                </a:lnTo>
                <a:lnTo>
                  <a:pt x="4144230" y="469900"/>
                </a:lnTo>
                <a:lnTo>
                  <a:pt x="4181136" y="508000"/>
                </a:lnTo>
                <a:lnTo>
                  <a:pt x="4217683" y="533400"/>
                </a:lnTo>
                <a:lnTo>
                  <a:pt x="4253866" y="571500"/>
                </a:lnTo>
                <a:lnTo>
                  <a:pt x="4289683" y="596900"/>
                </a:lnTo>
                <a:lnTo>
                  <a:pt x="4325129" y="635000"/>
                </a:lnTo>
                <a:lnTo>
                  <a:pt x="4360201" y="660400"/>
                </a:lnTo>
                <a:lnTo>
                  <a:pt x="4394896" y="698500"/>
                </a:lnTo>
                <a:lnTo>
                  <a:pt x="4429210" y="723900"/>
                </a:lnTo>
                <a:lnTo>
                  <a:pt x="4463141" y="762000"/>
                </a:lnTo>
                <a:lnTo>
                  <a:pt x="4496683" y="800100"/>
                </a:lnTo>
                <a:lnTo>
                  <a:pt x="4529835" y="838200"/>
                </a:lnTo>
                <a:lnTo>
                  <a:pt x="4562592" y="863600"/>
                </a:lnTo>
                <a:lnTo>
                  <a:pt x="4594951" y="901700"/>
                </a:lnTo>
                <a:lnTo>
                  <a:pt x="4626909" y="939800"/>
                </a:lnTo>
                <a:lnTo>
                  <a:pt x="4658462" y="977900"/>
                </a:lnTo>
                <a:lnTo>
                  <a:pt x="4689606" y="1016000"/>
                </a:lnTo>
                <a:lnTo>
                  <a:pt x="4720339" y="1054100"/>
                </a:lnTo>
                <a:lnTo>
                  <a:pt x="4750656" y="1092200"/>
                </a:lnTo>
                <a:lnTo>
                  <a:pt x="4780555" y="1117600"/>
                </a:lnTo>
                <a:lnTo>
                  <a:pt x="4810031" y="1155700"/>
                </a:lnTo>
                <a:lnTo>
                  <a:pt x="4839082" y="1193800"/>
                </a:lnTo>
                <a:lnTo>
                  <a:pt x="4867703" y="1231900"/>
                </a:lnTo>
                <a:lnTo>
                  <a:pt x="4895892" y="1282700"/>
                </a:lnTo>
                <a:lnTo>
                  <a:pt x="4923645" y="1320800"/>
                </a:lnTo>
                <a:lnTo>
                  <a:pt x="4950959" y="1358900"/>
                </a:lnTo>
                <a:lnTo>
                  <a:pt x="4977829" y="1397000"/>
                </a:lnTo>
                <a:lnTo>
                  <a:pt x="5004253" y="1435100"/>
                </a:lnTo>
                <a:lnTo>
                  <a:pt x="5030227" y="1473200"/>
                </a:lnTo>
                <a:lnTo>
                  <a:pt x="5055748" y="1511300"/>
                </a:lnTo>
                <a:lnTo>
                  <a:pt x="5080812" y="1562100"/>
                </a:lnTo>
                <a:lnTo>
                  <a:pt x="5105415" y="1600200"/>
                </a:lnTo>
                <a:lnTo>
                  <a:pt x="5129555" y="1638300"/>
                </a:lnTo>
                <a:lnTo>
                  <a:pt x="5153228" y="1676400"/>
                </a:lnTo>
                <a:lnTo>
                  <a:pt x="5176430" y="1727200"/>
                </a:lnTo>
                <a:lnTo>
                  <a:pt x="5199158" y="1765300"/>
                </a:lnTo>
                <a:lnTo>
                  <a:pt x="5221408" y="1816100"/>
                </a:lnTo>
                <a:lnTo>
                  <a:pt x="5243178" y="1854200"/>
                </a:lnTo>
                <a:lnTo>
                  <a:pt x="5264462" y="1892300"/>
                </a:lnTo>
                <a:lnTo>
                  <a:pt x="5285259" y="1943100"/>
                </a:lnTo>
                <a:lnTo>
                  <a:pt x="5305565" y="1981200"/>
                </a:lnTo>
                <a:lnTo>
                  <a:pt x="5325375" y="2032000"/>
                </a:lnTo>
                <a:lnTo>
                  <a:pt x="5344687" y="2070100"/>
                </a:lnTo>
                <a:lnTo>
                  <a:pt x="5363498" y="2120900"/>
                </a:lnTo>
                <a:lnTo>
                  <a:pt x="5381803" y="2159000"/>
                </a:lnTo>
                <a:lnTo>
                  <a:pt x="5399599" y="2209800"/>
                </a:lnTo>
                <a:lnTo>
                  <a:pt x="5416883" y="2247900"/>
                </a:lnTo>
                <a:lnTo>
                  <a:pt x="5433652" y="2298700"/>
                </a:lnTo>
                <a:lnTo>
                  <a:pt x="5449901" y="2349500"/>
                </a:lnTo>
                <a:lnTo>
                  <a:pt x="5465628" y="2387600"/>
                </a:lnTo>
                <a:lnTo>
                  <a:pt x="5480829" y="2438400"/>
                </a:lnTo>
                <a:lnTo>
                  <a:pt x="5495500" y="2489200"/>
                </a:lnTo>
                <a:lnTo>
                  <a:pt x="5509639" y="2527300"/>
                </a:lnTo>
                <a:lnTo>
                  <a:pt x="5523241" y="2578100"/>
                </a:lnTo>
                <a:lnTo>
                  <a:pt x="5536303" y="2628900"/>
                </a:lnTo>
                <a:lnTo>
                  <a:pt x="5548822" y="2667000"/>
                </a:lnTo>
                <a:lnTo>
                  <a:pt x="5560793" y="2717800"/>
                </a:lnTo>
                <a:lnTo>
                  <a:pt x="5572215" y="2768600"/>
                </a:lnTo>
                <a:lnTo>
                  <a:pt x="5583083" y="2819400"/>
                </a:lnTo>
                <a:lnTo>
                  <a:pt x="5593394" y="2857500"/>
                </a:lnTo>
                <a:lnTo>
                  <a:pt x="5603144" y="2908300"/>
                </a:lnTo>
                <a:lnTo>
                  <a:pt x="5612330" y="2959100"/>
                </a:lnTo>
                <a:lnTo>
                  <a:pt x="5620948" y="3009900"/>
                </a:lnTo>
                <a:lnTo>
                  <a:pt x="5628996" y="3060700"/>
                </a:lnTo>
                <a:lnTo>
                  <a:pt x="5636469" y="3111500"/>
                </a:lnTo>
                <a:lnTo>
                  <a:pt x="5643364" y="3162300"/>
                </a:lnTo>
                <a:lnTo>
                  <a:pt x="5649677" y="3200400"/>
                </a:lnTo>
                <a:lnTo>
                  <a:pt x="5655406" y="3251200"/>
                </a:lnTo>
                <a:lnTo>
                  <a:pt x="5660547" y="3302000"/>
                </a:lnTo>
                <a:lnTo>
                  <a:pt x="5665095" y="3352800"/>
                </a:lnTo>
                <a:lnTo>
                  <a:pt x="5669048" y="3403600"/>
                </a:lnTo>
                <a:lnTo>
                  <a:pt x="5672403" y="3454400"/>
                </a:lnTo>
                <a:lnTo>
                  <a:pt x="5675156" y="3505200"/>
                </a:lnTo>
                <a:lnTo>
                  <a:pt x="5677302" y="3556000"/>
                </a:lnTo>
                <a:lnTo>
                  <a:pt x="5678840" y="3606800"/>
                </a:lnTo>
                <a:lnTo>
                  <a:pt x="5679765" y="3657600"/>
                </a:lnTo>
                <a:lnTo>
                  <a:pt x="5680075" y="3708400"/>
                </a:lnTo>
                <a:lnTo>
                  <a:pt x="5679760" y="3759200"/>
                </a:lnTo>
                <a:lnTo>
                  <a:pt x="5678819" y="3810000"/>
                </a:lnTo>
                <a:lnTo>
                  <a:pt x="5677255" y="3860800"/>
                </a:lnTo>
                <a:lnTo>
                  <a:pt x="5675072" y="3911600"/>
                </a:lnTo>
                <a:lnTo>
                  <a:pt x="5672273" y="3962400"/>
                </a:lnTo>
                <a:lnTo>
                  <a:pt x="5668862" y="4013200"/>
                </a:lnTo>
                <a:lnTo>
                  <a:pt x="5664843" y="4064000"/>
                </a:lnTo>
                <a:lnTo>
                  <a:pt x="5660218" y="4114800"/>
                </a:lnTo>
                <a:lnTo>
                  <a:pt x="5654991" y="4165600"/>
                </a:lnTo>
                <a:lnTo>
                  <a:pt x="5649167" y="4216400"/>
                </a:lnTo>
                <a:lnTo>
                  <a:pt x="5642748" y="4267200"/>
                </a:lnTo>
                <a:lnTo>
                  <a:pt x="5635738" y="4318000"/>
                </a:lnTo>
                <a:lnTo>
                  <a:pt x="5628140" y="4368800"/>
                </a:lnTo>
                <a:lnTo>
                  <a:pt x="5619959" y="4419600"/>
                </a:lnTo>
                <a:lnTo>
                  <a:pt x="5611198" y="4470400"/>
                </a:lnTo>
                <a:lnTo>
                  <a:pt x="5601860" y="4521200"/>
                </a:lnTo>
                <a:lnTo>
                  <a:pt x="5591948" y="4572000"/>
                </a:lnTo>
                <a:lnTo>
                  <a:pt x="5581468" y="4610100"/>
                </a:lnTo>
                <a:lnTo>
                  <a:pt x="5570421" y="4660900"/>
                </a:lnTo>
                <a:lnTo>
                  <a:pt x="5558811" y="4711700"/>
                </a:lnTo>
                <a:lnTo>
                  <a:pt x="5546643" y="4762500"/>
                </a:lnTo>
                <a:lnTo>
                  <a:pt x="5533919" y="4813300"/>
                </a:lnTo>
                <a:lnTo>
                  <a:pt x="5520644" y="4851400"/>
                </a:lnTo>
                <a:lnTo>
                  <a:pt x="5506820" y="4902200"/>
                </a:lnTo>
                <a:lnTo>
                  <a:pt x="5492451" y="4953000"/>
                </a:lnTo>
                <a:lnTo>
                  <a:pt x="5477541" y="5003800"/>
                </a:lnTo>
                <a:lnTo>
                  <a:pt x="5462094" y="5041900"/>
                </a:lnTo>
                <a:lnTo>
                  <a:pt x="5446112" y="5092700"/>
                </a:lnTo>
                <a:lnTo>
                  <a:pt x="5429600" y="5130800"/>
                </a:lnTo>
                <a:lnTo>
                  <a:pt x="5412561" y="5181600"/>
                </a:lnTo>
                <a:lnTo>
                  <a:pt x="5394999" y="5232400"/>
                </a:lnTo>
                <a:lnTo>
                  <a:pt x="5376916" y="5270500"/>
                </a:lnTo>
                <a:lnTo>
                  <a:pt x="5358318" y="5321300"/>
                </a:lnTo>
                <a:lnTo>
                  <a:pt x="5339207" y="5359400"/>
                </a:lnTo>
                <a:lnTo>
                  <a:pt x="5319586" y="5410200"/>
                </a:lnTo>
                <a:lnTo>
                  <a:pt x="5299460" y="5448300"/>
                </a:lnTo>
                <a:lnTo>
                  <a:pt x="5278831" y="5499100"/>
                </a:lnTo>
                <a:lnTo>
                  <a:pt x="5257704" y="5537200"/>
                </a:lnTo>
                <a:lnTo>
                  <a:pt x="5236083" y="5588000"/>
                </a:lnTo>
                <a:lnTo>
                  <a:pt x="5213969" y="5626100"/>
                </a:lnTo>
                <a:lnTo>
                  <a:pt x="5191368" y="5676900"/>
                </a:lnTo>
                <a:lnTo>
                  <a:pt x="5168282" y="5715000"/>
                </a:lnTo>
                <a:lnTo>
                  <a:pt x="5144716" y="5753100"/>
                </a:lnTo>
                <a:lnTo>
                  <a:pt x="5120673" y="5803900"/>
                </a:lnTo>
                <a:lnTo>
                  <a:pt x="5096155" y="5842000"/>
                </a:lnTo>
                <a:lnTo>
                  <a:pt x="5071168" y="5880100"/>
                </a:lnTo>
                <a:lnTo>
                  <a:pt x="5045714" y="5918200"/>
                </a:lnTo>
                <a:lnTo>
                  <a:pt x="5019797" y="5969000"/>
                </a:lnTo>
                <a:lnTo>
                  <a:pt x="4993420" y="6007100"/>
                </a:lnTo>
                <a:lnTo>
                  <a:pt x="4966588" y="6045200"/>
                </a:lnTo>
                <a:lnTo>
                  <a:pt x="4939303" y="6083300"/>
                </a:lnTo>
                <a:lnTo>
                  <a:pt x="4911570" y="6121400"/>
                </a:lnTo>
                <a:lnTo>
                  <a:pt x="4883391" y="6159500"/>
                </a:lnTo>
                <a:lnTo>
                  <a:pt x="4854770" y="6197600"/>
                </a:lnTo>
                <a:lnTo>
                  <a:pt x="4825712" y="6235700"/>
                </a:lnTo>
                <a:lnTo>
                  <a:pt x="4796219" y="6286500"/>
                </a:lnTo>
                <a:lnTo>
                  <a:pt x="4766294" y="6324600"/>
                </a:lnTo>
                <a:lnTo>
                  <a:pt x="4735942" y="6350000"/>
                </a:lnTo>
                <a:lnTo>
                  <a:pt x="4705167" y="6388100"/>
                </a:lnTo>
                <a:lnTo>
                  <a:pt x="4673970" y="6426200"/>
                </a:lnTo>
                <a:lnTo>
                  <a:pt x="4642357" y="6464300"/>
                </a:lnTo>
                <a:lnTo>
                  <a:pt x="4610331" y="6502400"/>
                </a:lnTo>
                <a:lnTo>
                  <a:pt x="4577895" y="6540500"/>
                </a:lnTo>
                <a:lnTo>
                  <a:pt x="4545053" y="6578600"/>
                </a:lnTo>
                <a:lnTo>
                  <a:pt x="4511808" y="6604000"/>
                </a:lnTo>
                <a:lnTo>
                  <a:pt x="4478164" y="6642100"/>
                </a:lnTo>
                <a:lnTo>
                  <a:pt x="4444125" y="6680200"/>
                </a:lnTo>
                <a:lnTo>
                  <a:pt x="4409694" y="6718300"/>
                </a:lnTo>
                <a:lnTo>
                  <a:pt x="4254119" y="6845300"/>
                </a:lnTo>
                <a:lnTo>
                  <a:pt x="4861179" y="6845300"/>
                </a:lnTo>
                <a:lnTo>
                  <a:pt x="4894346" y="6807200"/>
                </a:lnTo>
                <a:lnTo>
                  <a:pt x="4927133" y="6769100"/>
                </a:lnTo>
                <a:lnTo>
                  <a:pt x="4959536" y="6731000"/>
                </a:lnTo>
                <a:lnTo>
                  <a:pt x="4991553" y="6692900"/>
                </a:lnTo>
                <a:lnTo>
                  <a:pt x="5023179" y="6654800"/>
                </a:lnTo>
                <a:lnTo>
                  <a:pt x="5054413" y="6616700"/>
                </a:lnTo>
                <a:lnTo>
                  <a:pt x="5085251" y="6578600"/>
                </a:lnTo>
                <a:lnTo>
                  <a:pt x="5115689" y="6540500"/>
                </a:lnTo>
                <a:lnTo>
                  <a:pt x="5145726" y="6502400"/>
                </a:lnTo>
                <a:lnTo>
                  <a:pt x="5175357" y="6464300"/>
                </a:lnTo>
                <a:lnTo>
                  <a:pt x="5204581" y="6426200"/>
                </a:lnTo>
                <a:lnTo>
                  <a:pt x="5233392" y="6388100"/>
                </a:lnTo>
                <a:lnTo>
                  <a:pt x="5261790" y="6350000"/>
                </a:lnTo>
                <a:lnTo>
                  <a:pt x="5289770" y="6299200"/>
                </a:lnTo>
                <a:lnTo>
                  <a:pt x="5317329" y="6261100"/>
                </a:lnTo>
                <a:lnTo>
                  <a:pt x="5344465" y="6223000"/>
                </a:lnTo>
                <a:lnTo>
                  <a:pt x="5371174" y="6184900"/>
                </a:lnTo>
                <a:lnTo>
                  <a:pt x="5397454" y="6146800"/>
                </a:lnTo>
                <a:lnTo>
                  <a:pt x="5423301" y="6096000"/>
                </a:lnTo>
                <a:lnTo>
                  <a:pt x="5448712" y="6057900"/>
                </a:lnTo>
                <a:lnTo>
                  <a:pt x="5473683" y="6019800"/>
                </a:lnTo>
                <a:lnTo>
                  <a:pt x="5498213" y="5969000"/>
                </a:lnTo>
                <a:lnTo>
                  <a:pt x="5522298" y="5930900"/>
                </a:lnTo>
                <a:lnTo>
                  <a:pt x="5545935" y="5880100"/>
                </a:lnTo>
                <a:lnTo>
                  <a:pt x="5569120" y="5842000"/>
                </a:lnTo>
                <a:lnTo>
                  <a:pt x="5591852" y="5803900"/>
                </a:lnTo>
                <a:lnTo>
                  <a:pt x="5614125" y="5753100"/>
                </a:lnTo>
                <a:lnTo>
                  <a:pt x="5635939" y="5715000"/>
                </a:lnTo>
                <a:lnTo>
                  <a:pt x="5657289" y="5664200"/>
                </a:lnTo>
                <a:lnTo>
                  <a:pt x="5678172" y="5626100"/>
                </a:lnTo>
                <a:lnTo>
                  <a:pt x="5698586" y="5575300"/>
                </a:lnTo>
                <a:lnTo>
                  <a:pt x="5718527" y="5537200"/>
                </a:lnTo>
                <a:lnTo>
                  <a:pt x="5737992" y="5486400"/>
                </a:lnTo>
                <a:lnTo>
                  <a:pt x="5756979" y="5435600"/>
                </a:lnTo>
                <a:lnTo>
                  <a:pt x="5775483" y="5397500"/>
                </a:lnTo>
                <a:lnTo>
                  <a:pt x="5793503" y="5346700"/>
                </a:lnTo>
                <a:lnTo>
                  <a:pt x="5811035" y="5295900"/>
                </a:lnTo>
                <a:lnTo>
                  <a:pt x="5828075" y="5257800"/>
                </a:lnTo>
                <a:lnTo>
                  <a:pt x="5844622" y="5207000"/>
                </a:lnTo>
                <a:lnTo>
                  <a:pt x="5860671" y="5156200"/>
                </a:lnTo>
                <a:lnTo>
                  <a:pt x="5876219" y="5118100"/>
                </a:lnTo>
                <a:lnTo>
                  <a:pt x="5891265" y="5067300"/>
                </a:lnTo>
                <a:lnTo>
                  <a:pt x="5905804" y="5016500"/>
                </a:lnTo>
                <a:lnTo>
                  <a:pt x="5919833" y="4965700"/>
                </a:lnTo>
                <a:lnTo>
                  <a:pt x="5933350" y="4927600"/>
                </a:lnTo>
                <a:lnTo>
                  <a:pt x="5946351" y="4876800"/>
                </a:lnTo>
                <a:lnTo>
                  <a:pt x="5958834" y="4826000"/>
                </a:lnTo>
                <a:lnTo>
                  <a:pt x="5970794" y="4775200"/>
                </a:lnTo>
                <a:lnTo>
                  <a:pt x="5982230" y="4724400"/>
                </a:lnTo>
                <a:lnTo>
                  <a:pt x="5993138" y="4673600"/>
                </a:lnTo>
                <a:lnTo>
                  <a:pt x="6003515" y="4635500"/>
                </a:lnTo>
                <a:lnTo>
                  <a:pt x="6013358" y="4584700"/>
                </a:lnTo>
                <a:lnTo>
                  <a:pt x="6022663" y="4533900"/>
                </a:lnTo>
                <a:lnTo>
                  <a:pt x="6031429" y="4483100"/>
                </a:lnTo>
                <a:lnTo>
                  <a:pt x="6039651" y="4432300"/>
                </a:lnTo>
                <a:lnTo>
                  <a:pt x="6047327" y="4381500"/>
                </a:lnTo>
                <a:lnTo>
                  <a:pt x="6054453" y="4330700"/>
                </a:lnTo>
                <a:lnTo>
                  <a:pt x="6061027" y="4279900"/>
                </a:lnTo>
                <a:lnTo>
                  <a:pt x="6067046" y="4229100"/>
                </a:lnTo>
                <a:lnTo>
                  <a:pt x="6072505" y="4178300"/>
                </a:lnTo>
                <a:lnTo>
                  <a:pt x="6077404" y="4127500"/>
                </a:lnTo>
                <a:lnTo>
                  <a:pt x="6081737" y="4076700"/>
                </a:lnTo>
                <a:lnTo>
                  <a:pt x="6085502" y="4025900"/>
                </a:lnTo>
                <a:lnTo>
                  <a:pt x="6088697" y="3975100"/>
                </a:lnTo>
                <a:lnTo>
                  <a:pt x="6091318" y="3924300"/>
                </a:lnTo>
                <a:lnTo>
                  <a:pt x="6093361" y="3873500"/>
                </a:lnTo>
                <a:lnTo>
                  <a:pt x="6094825" y="3810000"/>
                </a:lnTo>
                <a:lnTo>
                  <a:pt x="6095705" y="3759200"/>
                </a:lnTo>
                <a:lnTo>
                  <a:pt x="6096000" y="3708400"/>
                </a:lnTo>
                <a:lnTo>
                  <a:pt x="6095714" y="3657600"/>
                </a:lnTo>
                <a:lnTo>
                  <a:pt x="6094858" y="3606800"/>
                </a:lnTo>
                <a:lnTo>
                  <a:pt x="6093436" y="3556000"/>
                </a:lnTo>
                <a:lnTo>
                  <a:pt x="6091450" y="3505200"/>
                </a:lnTo>
                <a:lnTo>
                  <a:pt x="6088903" y="3454400"/>
                </a:lnTo>
                <a:lnTo>
                  <a:pt x="6085799" y="3403600"/>
                </a:lnTo>
                <a:lnTo>
                  <a:pt x="6082139" y="3352800"/>
                </a:lnTo>
                <a:lnTo>
                  <a:pt x="6077928" y="3302000"/>
                </a:lnTo>
                <a:lnTo>
                  <a:pt x="6073167" y="3251200"/>
                </a:lnTo>
                <a:lnTo>
                  <a:pt x="6067860" y="3200400"/>
                </a:lnTo>
                <a:lnTo>
                  <a:pt x="6062010" y="3149600"/>
                </a:lnTo>
                <a:lnTo>
                  <a:pt x="6055620" y="3098800"/>
                </a:lnTo>
                <a:lnTo>
                  <a:pt x="6048693" y="3048000"/>
                </a:lnTo>
                <a:lnTo>
                  <a:pt x="6041231" y="2997200"/>
                </a:lnTo>
                <a:lnTo>
                  <a:pt x="6033237" y="2959100"/>
                </a:lnTo>
                <a:lnTo>
                  <a:pt x="6024716" y="2908300"/>
                </a:lnTo>
                <a:lnTo>
                  <a:pt x="6015668" y="2857500"/>
                </a:lnTo>
                <a:lnTo>
                  <a:pt x="6006098" y="2806700"/>
                </a:lnTo>
                <a:lnTo>
                  <a:pt x="5996009" y="2755900"/>
                </a:lnTo>
                <a:lnTo>
                  <a:pt x="5985402" y="2705100"/>
                </a:lnTo>
                <a:lnTo>
                  <a:pt x="5974282" y="2667000"/>
                </a:lnTo>
                <a:lnTo>
                  <a:pt x="5962651" y="2616200"/>
                </a:lnTo>
                <a:lnTo>
                  <a:pt x="5950512" y="2565400"/>
                </a:lnTo>
                <a:lnTo>
                  <a:pt x="5937868" y="2514600"/>
                </a:lnTo>
                <a:lnTo>
                  <a:pt x="5924722" y="2463800"/>
                </a:lnTo>
                <a:lnTo>
                  <a:pt x="5911077" y="2425700"/>
                </a:lnTo>
                <a:lnTo>
                  <a:pt x="5896935" y="2374900"/>
                </a:lnTo>
                <a:lnTo>
                  <a:pt x="5882301" y="2324100"/>
                </a:lnTo>
                <a:lnTo>
                  <a:pt x="5867176" y="2286000"/>
                </a:lnTo>
                <a:lnTo>
                  <a:pt x="5851564" y="2235200"/>
                </a:lnTo>
                <a:lnTo>
                  <a:pt x="5835467" y="2184400"/>
                </a:lnTo>
                <a:lnTo>
                  <a:pt x="5818889" y="2146300"/>
                </a:lnTo>
                <a:lnTo>
                  <a:pt x="5801833" y="2095500"/>
                </a:lnTo>
                <a:lnTo>
                  <a:pt x="5784300" y="2057400"/>
                </a:lnTo>
                <a:lnTo>
                  <a:pt x="5766296" y="2006600"/>
                </a:lnTo>
                <a:lnTo>
                  <a:pt x="5747821" y="1955800"/>
                </a:lnTo>
                <a:lnTo>
                  <a:pt x="5728880" y="1917700"/>
                </a:lnTo>
                <a:lnTo>
                  <a:pt x="5709475" y="1866900"/>
                </a:lnTo>
                <a:lnTo>
                  <a:pt x="5689608" y="1828800"/>
                </a:lnTo>
                <a:lnTo>
                  <a:pt x="5669284" y="1778000"/>
                </a:lnTo>
                <a:lnTo>
                  <a:pt x="5648505" y="1739900"/>
                </a:lnTo>
                <a:lnTo>
                  <a:pt x="5627274" y="1689100"/>
                </a:lnTo>
                <a:lnTo>
                  <a:pt x="5605594" y="1651000"/>
                </a:lnTo>
                <a:lnTo>
                  <a:pt x="5583467" y="1612900"/>
                </a:lnTo>
                <a:lnTo>
                  <a:pt x="5560898" y="1562100"/>
                </a:lnTo>
                <a:lnTo>
                  <a:pt x="5537888" y="1524000"/>
                </a:lnTo>
                <a:lnTo>
                  <a:pt x="5514440" y="1485900"/>
                </a:lnTo>
                <a:lnTo>
                  <a:pt x="5490558" y="1435100"/>
                </a:lnTo>
                <a:lnTo>
                  <a:pt x="5466245" y="1397000"/>
                </a:lnTo>
                <a:lnTo>
                  <a:pt x="5441503" y="1358900"/>
                </a:lnTo>
                <a:lnTo>
                  <a:pt x="5416335" y="1308100"/>
                </a:lnTo>
                <a:lnTo>
                  <a:pt x="5390745" y="1270000"/>
                </a:lnTo>
                <a:lnTo>
                  <a:pt x="5364735" y="1231900"/>
                </a:lnTo>
                <a:lnTo>
                  <a:pt x="5338308" y="1193800"/>
                </a:lnTo>
                <a:lnTo>
                  <a:pt x="5311467" y="1155700"/>
                </a:lnTo>
                <a:lnTo>
                  <a:pt x="5284215" y="1104900"/>
                </a:lnTo>
                <a:lnTo>
                  <a:pt x="5256556" y="1066800"/>
                </a:lnTo>
                <a:lnTo>
                  <a:pt x="5228491" y="1028700"/>
                </a:lnTo>
                <a:lnTo>
                  <a:pt x="5200024" y="990600"/>
                </a:lnTo>
                <a:lnTo>
                  <a:pt x="5171158" y="952500"/>
                </a:lnTo>
                <a:lnTo>
                  <a:pt x="5141896" y="914400"/>
                </a:lnTo>
                <a:lnTo>
                  <a:pt x="5112240" y="876300"/>
                </a:lnTo>
                <a:lnTo>
                  <a:pt x="5082194" y="838200"/>
                </a:lnTo>
                <a:lnTo>
                  <a:pt x="5051761" y="800100"/>
                </a:lnTo>
                <a:lnTo>
                  <a:pt x="5020943" y="762000"/>
                </a:lnTo>
                <a:lnTo>
                  <a:pt x="4989744" y="723900"/>
                </a:lnTo>
                <a:lnTo>
                  <a:pt x="4958165" y="685800"/>
                </a:lnTo>
                <a:lnTo>
                  <a:pt x="4926212" y="660400"/>
                </a:lnTo>
                <a:lnTo>
                  <a:pt x="4893885" y="622300"/>
                </a:lnTo>
                <a:lnTo>
                  <a:pt x="4861189" y="584200"/>
                </a:lnTo>
                <a:lnTo>
                  <a:pt x="4828126" y="546100"/>
                </a:lnTo>
                <a:lnTo>
                  <a:pt x="4794699" y="508000"/>
                </a:lnTo>
                <a:lnTo>
                  <a:pt x="4760911" y="482600"/>
                </a:lnTo>
                <a:lnTo>
                  <a:pt x="4726765" y="444500"/>
                </a:lnTo>
                <a:lnTo>
                  <a:pt x="4692264" y="406400"/>
                </a:lnTo>
                <a:lnTo>
                  <a:pt x="4657411" y="381000"/>
                </a:lnTo>
                <a:lnTo>
                  <a:pt x="4622208" y="342900"/>
                </a:lnTo>
                <a:lnTo>
                  <a:pt x="4586659" y="317500"/>
                </a:lnTo>
                <a:lnTo>
                  <a:pt x="4514535" y="241300"/>
                </a:lnTo>
                <a:lnTo>
                  <a:pt x="4477965" y="215900"/>
                </a:lnTo>
                <a:lnTo>
                  <a:pt x="4441060" y="177800"/>
                </a:lnTo>
                <a:lnTo>
                  <a:pt x="4366260" y="127000"/>
                </a:lnTo>
                <a:lnTo>
                  <a:pt x="4198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" b="8462"/>
          <a:stretch/>
        </p:blipFill>
        <p:spPr>
          <a:xfrm>
            <a:off x="304800" y="1998929"/>
            <a:ext cx="480060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6027" y="1129283"/>
            <a:ext cx="9926320" cy="5114925"/>
            <a:chOff x="986027" y="1129283"/>
            <a:chExt cx="9926320" cy="5114925"/>
          </a:xfrm>
        </p:grpSpPr>
        <p:sp>
          <p:nvSpPr>
            <p:cNvPr id="3" name="object 3"/>
            <p:cNvSpPr/>
            <p:nvPr/>
          </p:nvSpPr>
          <p:spPr>
            <a:xfrm>
              <a:off x="986027" y="1129283"/>
              <a:ext cx="9925812" cy="51145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98820" y="5822161"/>
              <a:ext cx="228777" cy="2287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601200" y="5410200"/>
            <a:ext cx="2590800" cy="1447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00"/>
              </a:spcBef>
            </a:pPr>
            <a:r>
              <a:rPr sz="800" b="1" i="1" dirty="0">
                <a:latin typeface="Arial"/>
                <a:cs typeface="Arial"/>
              </a:rPr>
              <a:t>Heshan_Pathum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sz="800" i="1" dirty="0">
                <a:latin typeface="Arial"/>
                <a:cs typeface="Arial"/>
              </a:rPr>
              <a:t>2020-11-09</a:t>
            </a:r>
            <a:r>
              <a:rPr sz="800" i="1" spc="-5" dirty="0">
                <a:latin typeface="Arial"/>
                <a:cs typeface="Arial"/>
              </a:rPr>
              <a:t> </a:t>
            </a:r>
            <a:r>
              <a:rPr sz="800" i="1" dirty="0">
                <a:latin typeface="Arial"/>
                <a:cs typeface="Arial"/>
              </a:rPr>
              <a:t>00:08:15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sz="1000" dirty="0">
                <a:latin typeface="Arial"/>
                <a:cs typeface="Arial"/>
              </a:rPr>
              <a:t>--------------------------------------------</a:t>
            </a:r>
            <a:endParaRPr sz="1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Cycle Time Same shape to same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shape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986027"/>
            <a:ext cx="9300972" cy="4814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01043" y="6230111"/>
            <a:ext cx="457200" cy="457200"/>
            <a:chOff x="11401043" y="6230111"/>
            <a:chExt cx="457200" cy="457200"/>
          </a:xfrm>
        </p:grpSpPr>
        <p:sp>
          <p:nvSpPr>
            <p:cNvPr id="3" name="object 3"/>
            <p:cNvSpPr/>
            <p:nvPr/>
          </p:nvSpPr>
          <p:spPr>
            <a:xfrm>
              <a:off x="11401043" y="6230111"/>
              <a:ext cx="457200" cy="457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31523" y="625906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5">
                  <a:moveTo>
                    <a:pt x="0" y="199643"/>
                  </a:moveTo>
                  <a:lnTo>
                    <a:pt x="5251" y="153867"/>
                  </a:lnTo>
                  <a:lnTo>
                    <a:pt x="20211" y="111845"/>
                  </a:lnTo>
                  <a:lnTo>
                    <a:pt x="43687" y="74776"/>
                  </a:lnTo>
                  <a:lnTo>
                    <a:pt x="74484" y="43859"/>
                  </a:lnTo>
                  <a:lnTo>
                    <a:pt x="111411" y="20291"/>
                  </a:lnTo>
                  <a:lnTo>
                    <a:pt x="153275" y="5272"/>
                  </a:lnTo>
                  <a:lnTo>
                    <a:pt x="198881" y="0"/>
                  </a:lnTo>
                  <a:lnTo>
                    <a:pt x="244488" y="5272"/>
                  </a:lnTo>
                  <a:lnTo>
                    <a:pt x="286352" y="20291"/>
                  </a:lnTo>
                  <a:lnTo>
                    <a:pt x="323279" y="43859"/>
                  </a:lnTo>
                  <a:lnTo>
                    <a:pt x="354076" y="74776"/>
                  </a:lnTo>
                  <a:lnTo>
                    <a:pt x="377552" y="111845"/>
                  </a:lnTo>
                  <a:lnTo>
                    <a:pt x="392512" y="153867"/>
                  </a:lnTo>
                  <a:lnTo>
                    <a:pt x="397764" y="199643"/>
                  </a:lnTo>
                  <a:lnTo>
                    <a:pt x="392512" y="245420"/>
                  </a:lnTo>
                  <a:lnTo>
                    <a:pt x="377552" y="287442"/>
                  </a:lnTo>
                  <a:lnTo>
                    <a:pt x="354076" y="324511"/>
                  </a:lnTo>
                  <a:lnTo>
                    <a:pt x="323279" y="355428"/>
                  </a:lnTo>
                  <a:lnTo>
                    <a:pt x="286352" y="378996"/>
                  </a:lnTo>
                  <a:lnTo>
                    <a:pt x="244488" y="394015"/>
                  </a:lnTo>
                  <a:lnTo>
                    <a:pt x="198881" y="399287"/>
                  </a:lnTo>
                  <a:lnTo>
                    <a:pt x="153275" y="394015"/>
                  </a:lnTo>
                  <a:lnTo>
                    <a:pt x="111411" y="378996"/>
                  </a:lnTo>
                  <a:lnTo>
                    <a:pt x="74484" y="355428"/>
                  </a:lnTo>
                  <a:lnTo>
                    <a:pt x="43687" y="324511"/>
                  </a:lnTo>
                  <a:lnTo>
                    <a:pt x="20211" y="287442"/>
                  </a:lnTo>
                  <a:lnTo>
                    <a:pt x="5251" y="24542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09600" y="342900"/>
            <a:ext cx="10972800" cy="5734050"/>
            <a:chOff x="609600" y="342900"/>
            <a:chExt cx="10972800" cy="5734050"/>
          </a:xfrm>
        </p:grpSpPr>
        <p:sp>
          <p:nvSpPr>
            <p:cNvPr id="6" name="object 6"/>
            <p:cNvSpPr/>
            <p:nvPr/>
          </p:nvSpPr>
          <p:spPr>
            <a:xfrm>
              <a:off x="9239387" y="5804229"/>
              <a:ext cx="272770" cy="272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54444" y="5819037"/>
              <a:ext cx="243311" cy="2434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342900"/>
              <a:ext cx="10972800" cy="56586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4625640" y="2884320"/>
              <a:ext cx="4393800" cy="35812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6280" y="2874960"/>
                <a:ext cx="4412520" cy="360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3752" y="813816"/>
            <a:ext cx="9759696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527120" y="3116520"/>
              <a:ext cx="6831360" cy="1937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760" y="3107160"/>
                <a:ext cx="6850080" cy="195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687" y="336168"/>
            <a:ext cx="1931352" cy="521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6070" y="653616"/>
            <a:ext cx="354952" cy="4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38652" y="344550"/>
            <a:ext cx="463550" cy="5046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31594" y="1351229"/>
            <a:ext cx="8431530" cy="4721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indent="-182880">
              <a:lnSpc>
                <a:spcPts val="3225"/>
              </a:lnSpc>
              <a:spcBef>
                <a:spcPts val="9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25" dirty="0">
                <a:latin typeface="Trebuchet MS"/>
                <a:cs typeface="Trebuchet MS"/>
              </a:rPr>
              <a:t>Active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10" dirty="0">
                <a:latin typeface="Trebuchet MS"/>
                <a:cs typeface="Trebuchet MS"/>
              </a:rPr>
              <a:t>(emitting)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19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45" dirty="0">
                <a:latin typeface="Trebuchet MS"/>
                <a:cs typeface="Trebuchet MS"/>
              </a:rPr>
              <a:t>Oscillator</a:t>
            </a:r>
            <a:r>
              <a:rPr sz="2800" spc="-135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generates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75" dirty="0">
                <a:latin typeface="Trebuchet MS"/>
                <a:cs typeface="Trebuchet MS"/>
              </a:rPr>
              <a:t>IR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reflections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off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20" dirty="0">
                <a:latin typeface="Trebuchet MS"/>
                <a:cs typeface="Trebuchet MS"/>
              </a:rPr>
              <a:t>objects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29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0" dirty="0">
                <a:latin typeface="Trebuchet MS"/>
                <a:cs typeface="Trebuchet MS"/>
              </a:rPr>
              <a:t>Filtered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35" dirty="0">
                <a:latin typeface="Trebuchet MS"/>
                <a:cs typeface="Trebuchet MS"/>
              </a:rPr>
              <a:t>receiver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105" dirty="0">
                <a:latin typeface="Trebuchet MS"/>
                <a:cs typeface="Trebuchet MS"/>
              </a:rPr>
              <a:t>looks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for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“reflections”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29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70" dirty="0">
                <a:latin typeface="Trebuchet MS"/>
                <a:cs typeface="Trebuchet MS"/>
              </a:rPr>
              <a:t>Pulses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80" dirty="0">
                <a:latin typeface="Trebuchet MS"/>
                <a:cs typeface="Trebuchet MS"/>
              </a:rPr>
              <a:t>may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160" dirty="0">
                <a:latin typeface="Trebuchet MS"/>
                <a:cs typeface="Trebuchet MS"/>
              </a:rPr>
              <a:t>be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110" dirty="0">
                <a:latin typeface="Trebuchet MS"/>
                <a:cs typeface="Trebuchet MS"/>
              </a:rPr>
              <a:t>encoded</a:t>
            </a:r>
            <a:r>
              <a:rPr sz="2800" spc="-175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for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-15" dirty="0">
                <a:latin typeface="Trebuchet MS"/>
                <a:cs typeface="Trebuchet MS"/>
              </a:rPr>
              <a:t>better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discrimination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29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60" dirty="0">
                <a:latin typeface="Trebuchet MS"/>
                <a:cs typeface="Trebuchet MS"/>
              </a:rPr>
              <a:t>Typically </a:t>
            </a:r>
            <a:r>
              <a:rPr sz="2800" spc="35" dirty="0">
                <a:latin typeface="Trebuchet MS"/>
                <a:cs typeface="Trebuchet MS"/>
              </a:rPr>
              <a:t>frequencies </a:t>
            </a:r>
            <a:r>
              <a:rPr sz="2800" spc="60" dirty="0">
                <a:latin typeface="Trebuchet MS"/>
                <a:cs typeface="Trebuchet MS"/>
              </a:rPr>
              <a:t>around</a:t>
            </a:r>
            <a:r>
              <a:rPr sz="2800" spc="-560" dirty="0">
                <a:latin typeface="Trebuchet MS"/>
                <a:cs typeface="Trebuchet MS"/>
              </a:rPr>
              <a:t> </a:t>
            </a:r>
            <a:r>
              <a:rPr sz="2800" spc="60" dirty="0">
                <a:latin typeface="Trebuchet MS"/>
                <a:cs typeface="Trebuchet MS"/>
              </a:rPr>
              <a:t>40KHz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32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20" dirty="0">
                <a:latin typeface="Trebuchet MS"/>
                <a:cs typeface="Trebuchet MS"/>
              </a:rPr>
              <a:t>Doesn’t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70" dirty="0">
                <a:latin typeface="Trebuchet MS"/>
                <a:cs typeface="Trebuchet MS"/>
              </a:rPr>
              <a:t>work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10" dirty="0">
                <a:latin typeface="Trebuchet MS"/>
                <a:cs typeface="Trebuchet MS"/>
              </a:rPr>
              <a:t>well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-30" dirty="0">
                <a:latin typeface="Trebuchet MS"/>
                <a:cs typeface="Trebuchet MS"/>
              </a:rPr>
              <a:t>with</a:t>
            </a:r>
            <a:r>
              <a:rPr sz="2800" spc="-135" dirty="0">
                <a:latin typeface="Trebuchet MS"/>
                <a:cs typeface="Trebuchet MS"/>
              </a:rPr>
              <a:t> </a:t>
            </a:r>
            <a:r>
              <a:rPr sz="2800" spc="35" dirty="0">
                <a:latin typeface="Trebuchet MS"/>
                <a:cs typeface="Trebuchet MS"/>
              </a:rPr>
              <a:t>dark,</a:t>
            </a:r>
            <a:r>
              <a:rPr sz="2800" spc="-38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flat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65" dirty="0">
                <a:latin typeface="Trebuchet MS"/>
                <a:cs typeface="Trebuchet MS"/>
              </a:rPr>
              <a:t>colored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20" dirty="0">
                <a:latin typeface="Trebuchet MS"/>
                <a:cs typeface="Trebuchet MS"/>
              </a:rPr>
              <a:t>objects</a:t>
            </a:r>
            <a:endParaRPr sz="2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9E3611"/>
              </a:buClr>
              <a:buFont typeface="Wingdings"/>
              <a:buChar char=""/>
            </a:pPr>
            <a:endParaRPr sz="3750">
              <a:latin typeface="Trebuchet MS"/>
              <a:cs typeface="Trebuchet MS"/>
            </a:endParaRPr>
          </a:p>
          <a:p>
            <a:pPr marL="195580" indent="-182880">
              <a:lnSpc>
                <a:spcPts val="322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55" dirty="0">
                <a:latin typeface="Trebuchet MS"/>
                <a:cs typeface="Trebuchet MS"/>
              </a:rPr>
              <a:t>Passive </a:t>
            </a:r>
            <a:r>
              <a:rPr sz="2800" spc="90" dirty="0">
                <a:latin typeface="Trebuchet MS"/>
                <a:cs typeface="Trebuchet MS"/>
              </a:rPr>
              <a:t>(sensor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60" dirty="0">
                <a:latin typeface="Trebuchet MS"/>
                <a:cs typeface="Trebuchet MS"/>
              </a:rPr>
              <a:t>only)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18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30" dirty="0">
                <a:latin typeface="Trebuchet MS"/>
                <a:cs typeface="Trebuchet MS"/>
              </a:rPr>
              <a:t>Pyro-electric </a:t>
            </a:r>
            <a:r>
              <a:rPr sz="2800" spc="-20" dirty="0">
                <a:latin typeface="Trebuchet MS"/>
                <a:cs typeface="Trebuchet MS"/>
              </a:rPr>
              <a:t>(heat</a:t>
            </a:r>
            <a:r>
              <a:rPr sz="2800" spc="-345" dirty="0">
                <a:latin typeface="Trebuchet MS"/>
                <a:cs typeface="Trebuchet MS"/>
              </a:rPr>
              <a:t> </a:t>
            </a:r>
            <a:r>
              <a:rPr sz="2800" spc="90" dirty="0">
                <a:latin typeface="Trebuchet MS"/>
                <a:cs typeface="Trebuchet MS"/>
              </a:rPr>
              <a:t>sensor)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29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05" dirty="0">
                <a:latin typeface="Trebuchet MS"/>
                <a:cs typeface="Trebuchet MS"/>
              </a:rPr>
              <a:t>Look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for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75" dirty="0">
                <a:latin typeface="Trebuchet MS"/>
                <a:cs typeface="Trebuchet MS"/>
              </a:rPr>
              <a:t>IR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90" dirty="0">
                <a:latin typeface="Trebuchet MS"/>
                <a:cs typeface="Trebuchet MS"/>
              </a:rPr>
              <a:t>emissions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20" dirty="0">
                <a:latin typeface="Trebuchet MS"/>
                <a:cs typeface="Trebuchet MS"/>
              </a:rPr>
              <a:t>from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100" dirty="0">
                <a:latin typeface="Trebuchet MS"/>
                <a:cs typeface="Trebuchet MS"/>
              </a:rPr>
              <a:t>people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&amp;</a:t>
            </a:r>
            <a:r>
              <a:rPr sz="2800" spc="-135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animals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32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20" dirty="0">
                <a:latin typeface="Trebuchet MS"/>
                <a:cs typeface="Trebuchet MS"/>
              </a:rPr>
              <a:t>Used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45" dirty="0">
                <a:latin typeface="Trebuchet MS"/>
                <a:cs typeface="Trebuchet MS"/>
              </a:rPr>
              <a:t>in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security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75" dirty="0">
                <a:latin typeface="Trebuchet MS"/>
                <a:cs typeface="Trebuchet MS"/>
              </a:rPr>
              <a:t>systems</a:t>
            </a:r>
            <a:r>
              <a:rPr sz="2800" spc="-13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&amp;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20" dirty="0">
                <a:latin typeface="Trebuchet MS"/>
                <a:cs typeface="Trebuchet MS"/>
              </a:rPr>
              <a:t>motion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20" dirty="0">
                <a:latin typeface="Trebuchet MS"/>
                <a:cs typeface="Trebuchet MS"/>
              </a:rPr>
              <a:t>detectors</a:t>
            </a:r>
            <a:endParaRPr sz="2800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732320" y="1071720"/>
              <a:ext cx="6376320" cy="4608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2960" y="1062360"/>
                <a:ext cx="6395040" cy="462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055" y="806195"/>
            <a:ext cx="10418064" cy="5394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14760" y="3071880"/>
              <a:ext cx="3206160" cy="3214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5400" y="3062520"/>
                <a:ext cx="3224880" cy="323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0996" y="714755"/>
            <a:ext cx="9970008" cy="5215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4370" y="2192782"/>
            <a:ext cx="915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Trebuchet MS"/>
                <a:cs typeface="Trebuchet MS"/>
              </a:rPr>
              <a:t>Beacon1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91600" y="4953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0" y="609600"/>
                </a:moveTo>
                <a:lnTo>
                  <a:pt x="1834" y="561959"/>
                </a:lnTo>
                <a:lnTo>
                  <a:pt x="7245" y="515322"/>
                </a:lnTo>
                <a:lnTo>
                  <a:pt x="16099" y="469822"/>
                </a:lnTo>
                <a:lnTo>
                  <a:pt x="28260" y="425597"/>
                </a:lnTo>
                <a:lnTo>
                  <a:pt x="43592" y="382782"/>
                </a:lnTo>
                <a:lnTo>
                  <a:pt x="61959" y="341511"/>
                </a:lnTo>
                <a:lnTo>
                  <a:pt x="83227" y="301921"/>
                </a:lnTo>
                <a:lnTo>
                  <a:pt x="107259" y="264147"/>
                </a:lnTo>
                <a:lnTo>
                  <a:pt x="133920" y="228324"/>
                </a:lnTo>
                <a:lnTo>
                  <a:pt x="163075" y="194588"/>
                </a:lnTo>
                <a:lnTo>
                  <a:pt x="194588" y="163075"/>
                </a:lnTo>
                <a:lnTo>
                  <a:pt x="228324" y="133920"/>
                </a:lnTo>
                <a:lnTo>
                  <a:pt x="264147" y="107259"/>
                </a:lnTo>
                <a:lnTo>
                  <a:pt x="301921" y="83227"/>
                </a:lnTo>
                <a:lnTo>
                  <a:pt x="341511" y="61959"/>
                </a:lnTo>
                <a:lnTo>
                  <a:pt x="382782" y="43592"/>
                </a:lnTo>
                <a:lnTo>
                  <a:pt x="425597" y="28260"/>
                </a:lnTo>
                <a:lnTo>
                  <a:pt x="469822" y="16099"/>
                </a:lnTo>
                <a:lnTo>
                  <a:pt x="515322" y="7245"/>
                </a:lnTo>
                <a:lnTo>
                  <a:pt x="561959" y="1834"/>
                </a:lnTo>
                <a:lnTo>
                  <a:pt x="609600" y="0"/>
                </a:lnTo>
                <a:lnTo>
                  <a:pt x="657240" y="1834"/>
                </a:lnTo>
                <a:lnTo>
                  <a:pt x="703877" y="7245"/>
                </a:lnTo>
                <a:lnTo>
                  <a:pt x="749377" y="16099"/>
                </a:lnTo>
                <a:lnTo>
                  <a:pt x="793602" y="28260"/>
                </a:lnTo>
                <a:lnTo>
                  <a:pt x="836417" y="43592"/>
                </a:lnTo>
                <a:lnTo>
                  <a:pt x="877688" y="61959"/>
                </a:lnTo>
                <a:lnTo>
                  <a:pt x="917278" y="83227"/>
                </a:lnTo>
                <a:lnTo>
                  <a:pt x="955052" y="107259"/>
                </a:lnTo>
                <a:lnTo>
                  <a:pt x="990875" y="133920"/>
                </a:lnTo>
                <a:lnTo>
                  <a:pt x="1024611" y="163075"/>
                </a:lnTo>
                <a:lnTo>
                  <a:pt x="1056124" y="194588"/>
                </a:lnTo>
                <a:lnTo>
                  <a:pt x="1085279" y="228324"/>
                </a:lnTo>
                <a:lnTo>
                  <a:pt x="1111940" y="264147"/>
                </a:lnTo>
                <a:lnTo>
                  <a:pt x="1135972" y="301921"/>
                </a:lnTo>
                <a:lnTo>
                  <a:pt x="1157240" y="341511"/>
                </a:lnTo>
                <a:lnTo>
                  <a:pt x="1175607" y="382782"/>
                </a:lnTo>
                <a:lnTo>
                  <a:pt x="1190939" y="425597"/>
                </a:lnTo>
                <a:lnTo>
                  <a:pt x="1203100" y="469822"/>
                </a:lnTo>
                <a:lnTo>
                  <a:pt x="1211954" y="515322"/>
                </a:lnTo>
                <a:lnTo>
                  <a:pt x="1217365" y="561959"/>
                </a:lnTo>
                <a:lnTo>
                  <a:pt x="1219200" y="609600"/>
                </a:lnTo>
                <a:lnTo>
                  <a:pt x="1217365" y="657240"/>
                </a:lnTo>
                <a:lnTo>
                  <a:pt x="1211954" y="703877"/>
                </a:lnTo>
                <a:lnTo>
                  <a:pt x="1203100" y="749377"/>
                </a:lnTo>
                <a:lnTo>
                  <a:pt x="1190939" y="793602"/>
                </a:lnTo>
                <a:lnTo>
                  <a:pt x="1175607" y="836417"/>
                </a:lnTo>
                <a:lnTo>
                  <a:pt x="1157240" y="877688"/>
                </a:lnTo>
                <a:lnTo>
                  <a:pt x="1135972" y="917278"/>
                </a:lnTo>
                <a:lnTo>
                  <a:pt x="1111940" y="955052"/>
                </a:lnTo>
                <a:lnTo>
                  <a:pt x="1085279" y="990875"/>
                </a:lnTo>
                <a:lnTo>
                  <a:pt x="1056124" y="1024611"/>
                </a:lnTo>
                <a:lnTo>
                  <a:pt x="1024611" y="1056124"/>
                </a:lnTo>
                <a:lnTo>
                  <a:pt x="990875" y="1085279"/>
                </a:lnTo>
                <a:lnTo>
                  <a:pt x="955052" y="1111940"/>
                </a:lnTo>
                <a:lnTo>
                  <a:pt x="917278" y="1135972"/>
                </a:lnTo>
                <a:lnTo>
                  <a:pt x="877688" y="1157240"/>
                </a:lnTo>
                <a:lnTo>
                  <a:pt x="836417" y="1175607"/>
                </a:lnTo>
                <a:lnTo>
                  <a:pt x="793602" y="1190939"/>
                </a:lnTo>
                <a:lnTo>
                  <a:pt x="749377" y="1203100"/>
                </a:lnTo>
                <a:lnTo>
                  <a:pt x="703877" y="1211954"/>
                </a:lnTo>
                <a:lnTo>
                  <a:pt x="657240" y="1217365"/>
                </a:lnTo>
                <a:lnTo>
                  <a:pt x="609600" y="1219200"/>
                </a:lnTo>
                <a:lnTo>
                  <a:pt x="561959" y="1217365"/>
                </a:lnTo>
                <a:lnTo>
                  <a:pt x="515322" y="1211954"/>
                </a:lnTo>
                <a:lnTo>
                  <a:pt x="469822" y="1203100"/>
                </a:lnTo>
                <a:lnTo>
                  <a:pt x="425597" y="1190939"/>
                </a:lnTo>
                <a:lnTo>
                  <a:pt x="382782" y="1175607"/>
                </a:lnTo>
                <a:lnTo>
                  <a:pt x="341511" y="1157240"/>
                </a:lnTo>
                <a:lnTo>
                  <a:pt x="301921" y="1135972"/>
                </a:lnTo>
                <a:lnTo>
                  <a:pt x="264147" y="1111940"/>
                </a:lnTo>
                <a:lnTo>
                  <a:pt x="228324" y="1085279"/>
                </a:lnTo>
                <a:lnTo>
                  <a:pt x="194588" y="1056124"/>
                </a:lnTo>
                <a:lnTo>
                  <a:pt x="163075" y="1024611"/>
                </a:lnTo>
                <a:lnTo>
                  <a:pt x="133920" y="990875"/>
                </a:lnTo>
                <a:lnTo>
                  <a:pt x="107259" y="955052"/>
                </a:lnTo>
                <a:lnTo>
                  <a:pt x="83227" y="917278"/>
                </a:lnTo>
                <a:lnTo>
                  <a:pt x="61959" y="877688"/>
                </a:lnTo>
                <a:lnTo>
                  <a:pt x="43592" y="836417"/>
                </a:lnTo>
                <a:lnTo>
                  <a:pt x="28260" y="793602"/>
                </a:lnTo>
                <a:lnTo>
                  <a:pt x="16099" y="749377"/>
                </a:lnTo>
                <a:lnTo>
                  <a:pt x="7245" y="703877"/>
                </a:lnTo>
                <a:lnTo>
                  <a:pt x="1834" y="657240"/>
                </a:lnTo>
                <a:lnTo>
                  <a:pt x="0" y="609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16059" y="5394147"/>
            <a:ext cx="915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Trebuchet MS"/>
                <a:cs typeface="Trebuchet MS"/>
              </a:rPr>
              <a:t>Beacon2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6952" y="2510535"/>
            <a:ext cx="5492750" cy="2524125"/>
          </a:xfrm>
          <a:custGeom>
            <a:avLst/>
            <a:gdLst/>
            <a:ahLst/>
            <a:cxnLst/>
            <a:rect l="l" t="t" r="r" b="b"/>
            <a:pathLst>
              <a:path w="5492750" h="2524125">
                <a:moveTo>
                  <a:pt x="841248" y="461264"/>
                </a:moveTo>
                <a:lnTo>
                  <a:pt x="807021" y="412242"/>
                </a:lnTo>
                <a:lnTo>
                  <a:pt x="759968" y="344805"/>
                </a:lnTo>
                <a:lnTo>
                  <a:pt x="732713" y="395020"/>
                </a:lnTo>
                <a:lnTo>
                  <a:pt x="6096" y="0"/>
                </a:lnTo>
                <a:lnTo>
                  <a:pt x="0" y="11176"/>
                </a:lnTo>
                <a:lnTo>
                  <a:pt x="726643" y="406209"/>
                </a:lnTo>
                <a:lnTo>
                  <a:pt x="699389" y="456438"/>
                </a:lnTo>
                <a:lnTo>
                  <a:pt x="841248" y="461264"/>
                </a:lnTo>
                <a:close/>
              </a:path>
              <a:path w="5492750" h="2524125">
                <a:moveTo>
                  <a:pt x="4893818" y="2153793"/>
                </a:moveTo>
                <a:lnTo>
                  <a:pt x="4839614" y="2121370"/>
                </a:lnTo>
                <a:lnTo>
                  <a:pt x="4843551" y="2114804"/>
                </a:lnTo>
                <a:lnTo>
                  <a:pt x="4869053" y="2072386"/>
                </a:lnTo>
                <a:lnTo>
                  <a:pt x="4727448" y="2061464"/>
                </a:lnTo>
                <a:lnTo>
                  <a:pt x="4803648" y="2181225"/>
                </a:lnTo>
                <a:lnTo>
                  <a:pt x="4833074" y="2132253"/>
                </a:lnTo>
                <a:lnTo>
                  <a:pt x="4887214" y="2164715"/>
                </a:lnTo>
                <a:lnTo>
                  <a:pt x="4893818" y="2153793"/>
                </a:lnTo>
                <a:close/>
              </a:path>
              <a:path w="5492750" h="2524125">
                <a:moveTo>
                  <a:pt x="5013579" y="2225675"/>
                </a:moveTo>
                <a:lnTo>
                  <a:pt x="4926457" y="2173478"/>
                </a:lnTo>
                <a:lnTo>
                  <a:pt x="4919853" y="2184273"/>
                </a:lnTo>
                <a:lnTo>
                  <a:pt x="5006975" y="2236597"/>
                </a:lnTo>
                <a:lnTo>
                  <a:pt x="5013579" y="2225675"/>
                </a:lnTo>
                <a:close/>
              </a:path>
              <a:path w="5492750" h="2524125">
                <a:moveTo>
                  <a:pt x="5133340" y="2297557"/>
                </a:moveTo>
                <a:lnTo>
                  <a:pt x="5046218" y="2245360"/>
                </a:lnTo>
                <a:lnTo>
                  <a:pt x="5039741" y="2256155"/>
                </a:lnTo>
                <a:lnTo>
                  <a:pt x="5126863" y="2308479"/>
                </a:lnTo>
                <a:lnTo>
                  <a:pt x="5133340" y="2297557"/>
                </a:lnTo>
                <a:close/>
              </a:path>
              <a:path w="5492750" h="2524125">
                <a:moveTo>
                  <a:pt x="5253101" y="2369439"/>
                </a:moveTo>
                <a:lnTo>
                  <a:pt x="5165979" y="2317242"/>
                </a:lnTo>
                <a:lnTo>
                  <a:pt x="5159502" y="2328037"/>
                </a:lnTo>
                <a:lnTo>
                  <a:pt x="5246624" y="2380361"/>
                </a:lnTo>
                <a:lnTo>
                  <a:pt x="5253101" y="2369439"/>
                </a:lnTo>
                <a:close/>
              </a:path>
              <a:path w="5492750" h="2524125">
                <a:moveTo>
                  <a:pt x="5372862" y="2441321"/>
                </a:moveTo>
                <a:lnTo>
                  <a:pt x="5285740" y="2389124"/>
                </a:lnTo>
                <a:lnTo>
                  <a:pt x="5279263" y="2399919"/>
                </a:lnTo>
                <a:lnTo>
                  <a:pt x="5366385" y="2452243"/>
                </a:lnTo>
                <a:lnTo>
                  <a:pt x="5372862" y="2441321"/>
                </a:lnTo>
                <a:close/>
              </a:path>
              <a:path w="5492750" h="2524125">
                <a:moveTo>
                  <a:pt x="5492750" y="2513203"/>
                </a:moveTo>
                <a:lnTo>
                  <a:pt x="5405628" y="2461006"/>
                </a:lnTo>
                <a:lnTo>
                  <a:pt x="5399024" y="2471801"/>
                </a:lnTo>
                <a:lnTo>
                  <a:pt x="5486146" y="2524125"/>
                </a:lnTo>
                <a:lnTo>
                  <a:pt x="5492750" y="2513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51375" y="2768930"/>
            <a:ext cx="13017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latin typeface="Trebuchet MS"/>
                <a:cs typeface="Trebuchet MS"/>
              </a:rPr>
              <a:t>Sound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Pulse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1200" y="3429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0" y="609600"/>
                </a:moveTo>
                <a:lnTo>
                  <a:pt x="1834" y="561959"/>
                </a:lnTo>
                <a:lnTo>
                  <a:pt x="7245" y="515322"/>
                </a:lnTo>
                <a:lnTo>
                  <a:pt x="16099" y="469822"/>
                </a:lnTo>
                <a:lnTo>
                  <a:pt x="28260" y="425597"/>
                </a:lnTo>
                <a:lnTo>
                  <a:pt x="43592" y="382782"/>
                </a:lnTo>
                <a:lnTo>
                  <a:pt x="61959" y="341511"/>
                </a:lnTo>
                <a:lnTo>
                  <a:pt x="83227" y="301921"/>
                </a:lnTo>
                <a:lnTo>
                  <a:pt x="107259" y="264147"/>
                </a:lnTo>
                <a:lnTo>
                  <a:pt x="133920" y="228324"/>
                </a:lnTo>
                <a:lnTo>
                  <a:pt x="163075" y="194588"/>
                </a:lnTo>
                <a:lnTo>
                  <a:pt x="194588" y="163075"/>
                </a:lnTo>
                <a:lnTo>
                  <a:pt x="228324" y="133920"/>
                </a:lnTo>
                <a:lnTo>
                  <a:pt x="264147" y="107259"/>
                </a:lnTo>
                <a:lnTo>
                  <a:pt x="301921" y="83227"/>
                </a:lnTo>
                <a:lnTo>
                  <a:pt x="341511" y="61959"/>
                </a:lnTo>
                <a:lnTo>
                  <a:pt x="382782" y="43592"/>
                </a:lnTo>
                <a:lnTo>
                  <a:pt x="425597" y="28260"/>
                </a:lnTo>
                <a:lnTo>
                  <a:pt x="469822" y="16099"/>
                </a:lnTo>
                <a:lnTo>
                  <a:pt x="515322" y="7245"/>
                </a:lnTo>
                <a:lnTo>
                  <a:pt x="561959" y="1834"/>
                </a:lnTo>
                <a:lnTo>
                  <a:pt x="609600" y="0"/>
                </a:lnTo>
                <a:lnTo>
                  <a:pt x="657240" y="1834"/>
                </a:lnTo>
                <a:lnTo>
                  <a:pt x="703877" y="7245"/>
                </a:lnTo>
                <a:lnTo>
                  <a:pt x="749377" y="16099"/>
                </a:lnTo>
                <a:lnTo>
                  <a:pt x="793602" y="28260"/>
                </a:lnTo>
                <a:lnTo>
                  <a:pt x="836417" y="43592"/>
                </a:lnTo>
                <a:lnTo>
                  <a:pt x="877688" y="61959"/>
                </a:lnTo>
                <a:lnTo>
                  <a:pt x="917278" y="83227"/>
                </a:lnTo>
                <a:lnTo>
                  <a:pt x="955052" y="107259"/>
                </a:lnTo>
                <a:lnTo>
                  <a:pt x="990875" y="133920"/>
                </a:lnTo>
                <a:lnTo>
                  <a:pt x="1024611" y="163075"/>
                </a:lnTo>
                <a:lnTo>
                  <a:pt x="1056124" y="194588"/>
                </a:lnTo>
                <a:lnTo>
                  <a:pt x="1085279" y="228324"/>
                </a:lnTo>
                <a:lnTo>
                  <a:pt x="1111940" y="264147"/>
                </a:lnTo>
                <a:lnTo>
                  <a:pt x="1135972" y="301921"/>
                </a:lnTo>
                <a:lnTo>
                  <a:pt x="1157240" y="341511"/>
                </a:lnTo>
                <a:lnTo>
                  <a:pt x="1175607" y="382782"/>
                </a:lnTo>
                <a:lnTo>
                  <a:pt x="1190939" y="425597"/>
                </a:lnTo>
                <a:lnTo>
                  <a:pt x="1203100" y="469822"/>
                </a:lnTo>
                <a:lnTo>
                  <a:pt x="1211954" y="515322"/>
                </a:lnTo>
                <a:lnTo>
                  <a:pt x="1217365" y="561959"/>
                </a:lnTo>
                <a:lnTo>
                  <a:pt x="1219200" y="609600"/>
                </a:lnTo>
                <a:lnTo>
                  <a:pt x="1217365" y="657240"/>
                </a:lnTo>
                <a:lnTo>
                  <a:pt x="1211954" y="703877"/>
                </a:lnTo>
                <a:lnTo>
                  <a:pt x="1203100" y="749377"/>
                </a:lnTo>
                <a:lnTo>
                  <a:pt x="1190939" y="793602"/>
                </a:lnTo>
                <a:lnTo>
                  <a:pt x="1175607" y="836417"/>
                </a:lnTo>
                <a:lnTo>
                  <a:pt x="1157240" y="877688"/>
                </a:lnTo>
                <a:lnTo>
                  <a:pt x="1135972" y="917278"/>
                </a:lnTo>
                <a:lnTo>
                  <a:pt x="1111940" y="955052"/>
                </a:lnTo>
                <a:lnTo>
                  <a:pt x="1085279" y="990875"/>
                </a:lnTo>
                <a:lnTo>
                  <a:pt x="1056124" y="1024611"/>
                </a:lnTo>
                <a:lnTo>
                  <a:pt x="1024611" y="1056124"/>
                </a:lnTo>
                <a:lnTo>
                  <a:pt x="990875" y="1085279"/>
                </a:lnTo>
                <a:lnTo>
                  <a:pt x="955052" y="1111940"/>
                </a:lnTo>
                <a:lnTo>
                  <a:pt x="917278" y="1135972"/>
                </a:lnTo>
                <a:lnTo>
                  <a:pt x="877688" y="1157240"/>
                </a:lnTo>
                <a:lnTo>
                  <a:pt x="836417" y="1175607"/>
                </a:lnTo>
                <a:lnTo>
                  <a:pt x="793602" y="1190939"/>
                </a:lnTo>
                <a:lnTo>
                  <a:pt x="749377" y="1203100"/>
                </a:lnTo>
                <a:lnTo>
                  <a:pt x="703877" y="1211954"/>
                </a:lnTo>
                <a:lnTo>
                  <a:pt x="657240" y="1217365"/>
                </a:lnTo>
                <a:lnTo>
                  <a:pt x="609600" y="1219200"/>
                </a:lnTo>
                <a:lnTo>
                  <a:pt x="561959" y="1217365"/>
                </a:lnTo>
                <a:lnTo>
                  <a:pt x="515322" y="1211954"/>
                </a:lnTo>
                <a:lnTo>
                  <a:pt x="469822" y="1203100"/>
                </a:lnTo>
                <a:lnTo>
                  <a:pt x="425597" y="1190939"/>
                </a:lnTo>
                <a:lnTo>
                  <a:pt x="382782" y="1175607"/>
                </a:lnTo>
                <a:lnTo>
                  <a:pt x="341511" y="1157240"/>
                </a:lnTo>
                <a:lnTo>
                  <a:pt x="301921" y="1135972"/>
                </a:lnTo>
                <a:lnTo>
                  <a:pt x="264147" y="1111940"/>
                </a:lnTo>
                <a:lnTo>
                  <a:pt x="228324" y="1085279"/>
                </a:lnTo>
                <a:lnTo>
                  <a:pt x="194588" y="1056124"/>
                </a:lnTo>
                <a:lnTo>
                  <a:pt x="163075" y="1024611"/>
                </a:lnTo>
                <a:lnTo>
                  <a:pt x="133920" y="990875"/>
                </a:lnTo>
                <a:lnTo>
                  <a:pt x="107259" y="955052"/>
                </a:lnTo>
                <a:lnTo>
                  <a:pt x="83227" y="917278"/>
                </a:lnTo>
                <a:lnTo>
                  <a:pt x="61959" y="877688"/>
                </a:lnTo>
                <a:lnTo>
                  <a:pt x="43592" y="836417"/>
                </a:lnTo>
                <a:lnTo>
                  <a:pt x="28260" y="793602"/>
                </a:lnTo>
                <a:lnTo>
                  <a:pt x="16099" y="749377"/>
                </a:lnTo>
                <a:lnTo>
                  <a:pt x="7245" y="703877"/>
                </a:lnTo>
                <a:lnTo>
                  <a:pt x="1834" y="657240"/>
                </a:lnTo>
                <a:lnTo>
                  <a:pt x="0" y="609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9428" y="3791923"/>
            <a:ext cx="3054350" cy="815975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800" spc="30" dirty="0">
                <a:latin typeface="Trebuchet MS"/>
                <a:cs typeface="Trebuchet MS"/>
              </a:rPr>
              <a:t>Robot</a:t>
            </a:r>
            <a:endParaRPr sz="1800">
              <a:latin typeface="Trebuchet MS"/>
              <a:cs typeface="Trebuchet MS"/>
            </a:endParaRPr>
          </a:p>
          <a:p>
            <a:pPr marL="1765300">
              <a:lnSpc>
                <a:spcPct val="100000"/>
              </a:lnSpc>
              <a:spcBef>
                <a:spcPts val="950"/>
              </a:spcBef>
            </a:pPr>
            <a:r>
              <a:rPr sz="1800" spc="70" dirty="0">
                <a:latin typeface="Trebuchet MS"/>
                <a:cs typeface="Trebuchet MS"/>
              </a:rPr>
              <a:t>Sound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Pulse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73678" y="2585211"/>
            <a:ext cx="6178550" cy="3364229"/>
            <a:chOff x="3273678" y="2585211"/>
            <a:chExt cx="6178550" cy="3364229"/>
          </a:xfrm>
        </p:grpSpPr>
        <p:sp>
          <p:nvSpPr>
            <p:cNvPr id="10" name="object 10"/>
            <p:cNvSpPr/>
            <p:nvPr/>
          </p:nvSpPr>
          <p:spPr>
            <a:xfrm>
              <a:off x="3273666" y="2585211"/>
              <a:ext cx="6178550" cy="3364229"/>
            </a:xfrm>
            <a:custGeom>
              <a:avLst/>
              <a:gdLst/>
              <a:ahLst/>
              <a:cxnLst/>
              <a:rect l="l" t="t" r="r" b="b"/>
              <a:pathLst>
                <a:path w="6178550" h="3364229">
                  <a:moveTo>
                    <a:pt x="2746133" y="1453388"/>
                  </a:moveTo>
                  <a:lnTo>
                    <a:pt x="2711932" y="1405636"/>
                  </a:lnTo>
                  <a:lnTo>
                    <a:pt x="2663456" y="1337945"/>
                  </a:lnTo>
                  <a:lnTo>
                    <a:pt x="2636723" y="1388541"/>
                  </a:lnTo>
                  <a:lnTo>
                    <a:pt x="5854" y="0"/>
                  </a:lnTo>
                  <a:lnTo>
                    <a:pt x="0" y="11176"/>
                  </a:lnTo>
                  <a:lnTo>
                    <a:pt x="2630830" y="1399692"/>
                  </a:lnTo>
                  <a:lnTo>
                    <a:pt x="2604147" y="1450213"/>
                  </a:lnTo>
                  <a:lnTo>
                    <a:pt x="2746133" y="1453388"/>
                  </a:lnTo>
                  <a:close/>
                </a:path>
                <a:path w="6178550" h="3364229">
                  <a:moveTo>
                    <a:pt x="3421392" y="1764030"/>
                  </a:moveTo>
                  <a:lnTo>
                    <a:pt x="3279533" y="1758188"/>
                  </a:lnTo>
                  <a:lnTo>
                    <a:pt x="3359924" y="1875155"/>
                  </a:lnTo>
                  <a:lnTo>
                    <a:pt x="3421392" y="1764030"/>
                  </a:lnTo>
                  <a:close/>
                </a:path>
                <a:path w="6178550" h="3364229">
                  <a:moveTo>
                    <a:pt x="3454920" y="1847850"/>
                  </a:moveTo>
                  <a:lnTo>
                    <a:pt x="3410470" y="1823212"/>
                  </a:lnTo>
                  <a:lnTo>
                    <a:pt x="3404247" y="1834388"/>
                  </a:lnTo>
                  <a:lnTo>
                    <a:pt x="3448697" y="1858899"/>
                  </a:lnTo>
                  <a:lnTo>
                    <a:pt x="3454920" y="1847850"/>
                  </a:lnTo>
                  <a:close/>
                </a:path>
                <a:path w="6178550" h="3364229">
                  <a:moveTo>
                    <a:pt x="3532644" y="1890903"/>
                  </a:moveTo>
                  <a:lnTo>
                    <a:pt x="3488194" y="1866265"/>
                  </a:lnTo>
                  <a:lnTo>
                    <a:pt x="3482098" y="1877441"/>
                  </a:lnTo>
                  <a:lnTo>
                    <a:pt x="3526548" y="1901952"/>
                  </a:lnTo>
                  <a:lnTo>
                    <a:pt x="3532644" y="1890903"/>
                  </a:lnTo>
                  <a:close/>
                </a:path>
                <a:path w="6178550" h="3364229">
                  <a:moveTo>
                    <a:pt x="3610495" y="1933829"/>
                  </a:moveTo>
                  <a:lnTo>
                    <a:pt x="3566045" y="1909318"/>
                  </a:lnTo>
                  <a:lnTo>
                    <a:pt x="3559949" y="1920367"/>
                  </a:lnTo>
                  <a:lnTo>
                    <a:pt x="3604399" y="1945005"/>
                  </a:lnTo>
                  <a:lnTo>
                    <a:pt x="3610495" y="1933829"/>
                  </a:lnTo>
                  <a:close/>
                </a:path>
                <a:path w="6178550" h="3364229">
                  <a:moveTo>
                    <a:pt x="3688346" y="1976882"/>
                  </a:moveTo>
                  <a:lnTo>
                    <a:pt x="3643896" y="1952244"/>
                  </a:lnTo>
                  <a:lnTo>
                    <a:pt x="3637673" y="1963420"/>
                  </a:lnTo>
                  <a:lnTo>
                    <a:pt x="3682123" y="1987931"/>
                  </a:lnTo>
                  <a:lnTo>
                    <a:pt x="3688346" y="1976882"/>
                  </a:lnTo>
                  <a:close/>
                </a:path>
                <a:path w="6178550" h="3364229">
                  <a:moveTo>
                    <a:pt x="3766070" y="2019808"/>
                  </a:moveTo>
                  <a:lnTo>
                    <a:pt x="3721620" y="1995297"/>
                  </a:lnTo>
                  <a:lnTo>
                    <a:pt x="3715524" y="2006346"/>
                  </a:lnTo>
                  <a:lnTo>
                    <a:pt x="3759974" y="2030984"/>
                  </a:lnTo>
                  <a:lnTo>
                    <a:pt x="3766070" y="2019808"/>
                  </a:lnTo>
                  <a:close/>
                </a:path>
                <a:path w="6178550" h="3364229">
                  <a:moveTo>
                    <a:pt x="3843921" y="2062861"/>
                  </a:moveTo>
                  <a:lnTo>
                    <a:pt x="3799471" y="2038223"/>
                  </a:lnTo>
                  <a:lnTo>
                    <a:pt x="3793375" y="2049399"/>
                  </a:lnTo>
                  <a:lnTo>
                    <a:pt x="3837825" y="2073910"/>
                  </a:lnTo>
                  <a:lnTo>
                    <a:pt x="3843921" y="2062861"/>
                  </a:lnTo>
                  <a:close/>
                </a:path>
                <a:path w="6178550" h="3364229">
                  <a:moveTo>
                    <a:pt x="3921772" y="2105787"/>
                  </a:moveTo>
                  <a:lnTo>
                    <a:pt x="3877322" y="2081276"/>
                  </a:lnTo>
                  <a:lnTo>
                    <a:pt x="3871099" y="2092325"/>
                  </a:lnTo>
                  <a:lnTo>
                    <a:pt x="3915549" y="2116963"/>
                  </a:lnTo>
                  <a:lnTo>
                    <a:pt x="3921772" y="2105787"/>
                  </a:lnTo>
                  <a:close/>
                </a:path>
                <a:path w="6178550" h="3364229">
                  <a:moveTo>
                    <a:pt x="3999496" y="2148840"/>
                  </a:moveTo>
                  <a:lnTo>
                    <a:pt x="3955046" y="2124329"/>
                  </a:lnTo>
                  <a:lnTo>
                    <a:pt x="3948950" y="2135378"/>
                  </a:lnTo>
                  <a:lnTo>
                    <a:pt x="3993400" y="2160016"/>
                  </a:lnTo>
                  <a:lnTo>
                    <a:pt x="3999496" y="2148840"/>
                  </a:lnTo>
                  <a:close/>
                </a:path>
                <a:path w="6178550" h="3364229">
                  <a:moveTo>
                    <a:pt x="4077347" y="2191893"/>
                  </a:moveTo>
                  <a:lnTo>
                    <a:pt x="4032897" y="2167255"/>
                  </a:lnTo>
                  <a:lnTo>
                    <a:pt x="4026801" y="2178431"/>
                  </a:lnTo>
                  <a:lnTo>
                    <a:pt x="4071251" y="2202942"/>
                  </a:lnTo>
                  <a:lnTo>
                    <a:pt x="4077347" y="2191893"/>
                  </a:lnTo>
                  <a:close/>
                </a:path>
                <a:path w="6178550" h="3364229">
                  <a:moveTo>
                    <a:pt x="4155198" y="2234819"/>
                  </a:moveTo>
                  <a:lnTo>
                    <a:pt x="4110748" y="2210308"/>
                  </a:lnTo>
                  <a:lnTo>
                    <a:pt x="4104525" y="2221357"/>
                  </a:lnTo>
                  <a:lnTo>
                    <a:pt x="4148975" y="2245995"/>
                  </a:lnTo>
                  <a:lnTo>
                    <a:pt x="4155198" y="2234819"/>
                  </a:lnTo>
                  <a:close/>
                </a:path>
                <a:path w="6178550" h="3364229">
                  <a:moveTo>
                    <a:pt x="4232922" y="2277872"/>
                  </a:moveTo>
                  <a:lnTo>
                    <a:pt x="4188472" y="2253234"/>
                  </a:lnTo>
                  <a:lnTo>
                    <a:pt x="4182376" y="2264410"/>
                  </a:lnTo>
                  <a:lnTo>
                    <a:pt x="4226826" y="2288921"/>
                  </a:lnTo>
                  <a:lnTo>
                    <a:pt x="4232922" y="2277872"/>
                  </a:lnTo>
                  <a:close/>
                </a:path>
                <a:path w="6178550" h="3364229">
                  <a:moveTo>
                    <a:pt x="4310773" y="2320798"/>
                  </a:moveTo>
                  <a:lnTo>
                    <a:pt x="4266323" y="2296287"/>
                  </a:lnTo>
                  <a:lnTo>
                    <a:pt x="4260227" y="2307336"/>
                  </a:lnTo>
                  <a:lnTo>
                    <a:pt x="4304677" y="2331974"/>
                  </a:lnTo>
                  <a:lnTo>
                    <a:pt x="4310773" y="2320798"/>
                  </a:lnTo>
                  <a:close/>
                </a:path>
                <a:path w="6178550" h="3364229">
                  <a:moveTo>
                    <a:pt x="4388624" y="2363851"/>
                  </a:moveTo>
                  <a:lnTo>
                    <a:pt x="4344174" y="2339213"/>
                  </a:lnTo>
                  <a:lnTo>
                    <a:pt x="4337951" y="2350389"/>
                  </a:lnTo>
                  <a:lnTo>
                    <a:pt x="4382401" y="2374900"/>
                  </a:lnTo>
                  <a:lnTo>
                    <a:pt x="4388624" y="2363851"/>
                  </a:lnTo>
                  <a:close/>
                </a:path>
                <a:path w="6178550" h="3364229">
                  <a:moveTo>
                    <a:pt x="4466348" y="2406777"/>
                  </a:moveTo>
                  <a:lnTo>
                    <a:pt x="4421898" y="2382266"/>
                  </a:lnTo>
                  <a:lnTo>
                    <a:pt x="4415802" y="2393442"/>
                  </a:lnTo>
                  <a:lnTo>
                    <a:pt x="4460252" y="2417953"/>
                  </a:lnTo>
                  <a:lnTo>
                    <a:pt x="4466348" y="2406777"/>
                  </a:lnTo>
                  <a:close/>
                </a:path>
                <a:path w="6178550" h="3364229">
                  <a:moveTo>
                    <a:pt x="4544199" y="2449830"/>
                  </a:moveTo>
                  <a:lnTo>
                    <a:pt x="4499749" y="2425319"/>
                  </a:lnTo>
                  <a:lnTo>
                    <a:pt x="4493653" y="2436368"/>
                  </a:lnTo>
                  <a:lnTo>
                    <a:pt x="4538103" y="2461006"/>
                  </a:lnTo>
                  <a:lnTo>
                    <a:pt x="4544199" y="2449830"/>
                  </a:lnTo>
                  <a:close/>
                </a:path>
                <a:path w="6178550" h="3364229">
                  <a:moveTo>
                    <a:pt x="4622050" y="2492883"/>
                  </a:moveTo>
                  <a:lnTo>
                    <a:pt x="4577600" y="2468245"/>
                  </a:lnTo>
                  <a:lnTo>
                    <a:pt x="4571377" y="2479421"/>
                  </a:lnTo>
                  <a:lnTo>
                    <a:pt x="4615827" y="2503932"/>
                  </a:lnTo>
                  <a:lnTo>
                    <a:pt x="4622050" y="2492883"/>
                  </a:lnTo>
                  <a:close/>
                </a:path>
                <a:path w="6178550" h="3364229">
                  <a:moveTo>
                    <a:pt x="4699774" y="2535809"/>
                  </a:moveTo>
                  <a:lnTo>
                    <a:pt x="4655324" y="2511298"/>
                  </a:lnTo>
                  <a:lnTo>
                    <a:pt x="4649228" y="2522347"/>
                  </a:lnTo>
                  <a:lnTo>
                    <a:pt x="4693678" y="2546985"/>
                  </a:lnTo>
                  <a:lnTo>
                    <a:pt x="4699774" y="2535809"/>
                  </a:lnTo>
                  <a:close/>
                </a:path>
                <a:path w="6178550" h="3364229">
                  <a:moveTo>
                    <a:pt x="4777625" y="2578862"/>
                  </a:moveTo>
                  <a:lnTo>
                    <a:pt x="4733175" y="2554224"/>
                  </a:lnTo>
                  <a:lnTo>
                    <a:pt x="4727079" y="2565400"/>
                  </a:lnTo>
                  <a:lnTo>
                    <a:pt x="4771529" y="2589911"/>
                  </a:lnTo>
                  <a:lnTo>
                    <a:pt x="4777625" y="2578862"/>
                  </a:lnTo>
                  <a:close/>
                </a:path>
                <a:path w="6178550" h="3364229">
                  <a:moveTo>
                    <a:pt x="4855476" y="2621788"/>
                  </a:moveTo>
                  <a:lnTo>
                    <a:pt x="4811026" y="2597277"/>
                  </a:lnTo>
                  <a:lnTo>
                    <a:pt x="4804803" y="2608326"/>
                  </a:lnTo>
                  <a:lnTo>
                    <a:pt x="4849253" y="2632964"/>
                  </a:lnTo>
                  <a:lnTo>
                    <a:pt x="4855476" y="2621788"/>
                  </a:lnTo>
                  <a:close/>
                </a:path>
                <a:path w="6178550" h="3364229">
                  <a:moveTo>
                    <a:pt x="4933200" y="2664841"/>
                  </a:moveTo>
                  <a:lnTo>
                    <a:pt x="4888750" y="2640203"/>
                  </a:lnTo>
                  <a:lnTo>
                    <a:pt x="4882654" y="2651379"/>
                  </a:lnTo>
                  <a:lnTo>
                    <a:pt x="4927104" y="2675890"/>
                  </a:lnTo>
                  <a:lnTo>
                    <a:pt x="4933200" y="2664841"/>
                  </a:lnTo>
                  <a:close/>
                </a:path>
                <a:path w="6178550" h="3364229">
                  <a:moveTo>
                    <a:pt x="5011051" y="2707894"/>
                  </a:moveTo>
                  <a:lnTo>
                    <a:pt x="4966601" y="2683256"/>
                  </a:lnTo>
                  <a:lnTo>
                    <a:pt x="4960505" y="2694432"/>
                  </a:lnTo>
                  <a:lnTo>
                    <a:pt x="5004955" y="2718943"/>
                  </a:lnTo>
                  <a:lnTo>
                    <a:pt x="5011051" y="2707894"/>
                  </a:lnTo>
                  <a:close/>
                </a:path>
                <a:path w="6178550" h="3364229">
                  <a:moveTo>
                    <a:pt x="5088902" y="2750820"/>
                  </a:moveTo>
                  <a:lnTo>
                    <a:pt x="5044452" y="2726309"/>
                  </a:lnTo>
                  <a:lnTo>
                    <a:pt x="5038229" y="2737358"/>
                  </a:lnTo>
                  <a:lnTo>
                    <a:pt x="5082679" y="2761996"/>
                  </a:lnTo>
                  <a:lnTo>
                    <a:pt x="5088902" y="2750820"/>
                  </a:lnTo>
                  <a:close/>
                </a:path>
                <a:path w="6178550" h="3364229">
                  <a:moveTo>
                    <a:pt x="5166626" y="2793873"/>
                  </a:moveTo>
                  <a:lnTo>
                    <a:pt x="5122176" y="2769235"/>
                  </a:lnTo>
                  <a:lnTo>
                    <a:pt x="5116080" y="2780411"/>
                  </a:lnTo>
                  <a:lnTo>
                    <a:pt x="5160530" y="2804922"/>
                  </a:lnTo>
                  <a:lnTo>
                    <a:pt x="5166626" y="2793873"/>
                  </a:lnTo>
                  <a:close/>
                </a:path>
                <a:path w="6178550" h="3364229">
                  <a:moveTo>
                    <a:pt x="5244477" y="2836799"/>
                  </a:moveTo>
                  <a:lnTo>
                    <a:pt x="5200027" y="2812288"/>
                  </a:lnTo>
                  <a:lnTo>
                    <a:pt x="5193931" y="2823337"/>
                  </a:lnTo>
                  <a:lnTo>
                    <a:pt x="5238381" y="2847975"/>
                  </a:lnTo>
                  <a:lnTo>
                    <a:pt x="5244477" y="2836799"/>
                  </a:lnTo>
                  <a:close/>
                </a:path>
                <a:path w="6178550" h="3364229">
                  <a:moveTo>
                    <a:pt x="5322328" y="2879852"/>
                  </a:moveTo>
                  <a:lnTo>
                    <a:pt x="5277878" y="2855214"/>
                  </a:lnTo>
                  <a:lnTo>
                    <a:pt x="5271655" y="2866390"/>
                  </a:lnTo>
                  <a:lnTo>
                    <a:pt x="5316105" y="2890901"/>
                  </a:lnTo>
                  <a:lnTo>
                    <a:pt x="5322328" y="2879852"/>
                  </a:lnTo>
                  <a:close/>
                </a:path>
                <a:path w="6178550" h="3364229">
                  <a:moveTo>
                    <a:pt x="5400052" y="2922778"/>
                  </a:moveTo>
                  <a:lnTo>
                    <a:pt x="5355602" y="2898267"/>
                  </a:lnTo>
                  <a:lnTo>
                    <a:pt x="5349506" y="2909316"/>
                  </a:lnTo>
                  <a:lnTo>
                    <a:pt x="5393956" y="2933954"/>
                  </a:lnTo>
                  <a:lnTo>
                    <a:pt x="5400052" y="2922778"/>
                  </a:lnTo>
                  <a:close/>
                </a:path>
                <a:path w="6178550" h="3364229">
                  <a:moveTo>
                    <a:pt x="5477903" y="2965831"/>
                  </a:moveTo>
                  <a:lnTo>
                    <a:pt x="5433453" y="2941320"/>
                  </a:lnTo>
                  <a:lnTo>
                    <a:pt x="5427357" y="2952369"/>
                  </a:lnTo>
                  <a:lnTo>
                    <a:pt x="5471807" y="2977007"/>
                  </a:lnTo>
                  <a:lnTo>
                    <a:pt x="5477903" y="2965831"/>
                  </a:lnTo>
                  <a:close/>
                </a:path>
                <a:path w="6178550" h="3364229">
                  <a:moveTo>
                    <a:pt x="5555754" y="3008833"/>
                  </a:moveTo>
                  <a:lnTo>
                    <a:pt x="5511304" y="2984246"/>
                  </a:lnTo>
                  <a:lnTo>
                    <a:pt x="5505081" y="2995422"/>
                  </a:lnTo>
                  <a:lnTo>
                    <a:pt x="5549531" y="3019945"/>
                  </a:lnTo>
                  <a:lnTo>
                    <a:pt x="5555754" y="3008833"/>
                  </a:lnTo>
                  <a:close/>
                </a:path>
                <a:path w="6178550" h="3364229">
                  <a:moveTo>
                    <a:pt x="5633478" y="3051835"/>
                  </a:moveTo>
                  <a:lnTo>
                    <a:pt x="5589028" y="3027261"/>
                  </a:lnTo>
                  <a:lnTo>
                    <a:pt x="5582932" y="3038373"/>
                  </a:lnTo>
                  <a:lnTo>
                    <a:pt x="5627382" y="3062948"/>
                  </a:lnTo>
                  <a:lnTo>
                    <a:pt x="5633478" y="3051835"/>
                  </a:lnTo>
                  <a:close/>
                </a:path>
                <a:path w="6178550" h="3364229">
                  <a:moveTo>
                    <a:pt x="5711329" y="3094837"/>
                  </a:moveTo>
                  <a:lnTo>
                    <a:pt x="5666879" y="3070263"/>
                  </a:lnTo>
                  <a:lnTo>
                    <a:pt x="5660783" y="3081375"/>
                  </a:lnTo>
                  <a:lnTo>
                    <a:pt x="5705233" y="3105950"/>
                  </a:lnTo>
                  <a:lnTo>
                    <a:pt x="5711329" y="3094837"/>
                  </a:lnTo>
                  <a:close/>
                </a:path>
                <a:path w="6178550" h="3364229">
                  <a:moveTo>
                    <a:pt x="5789180" y="3137827"/>
                  </a:moveTo>
                  <a:lnTo>
                    <a:pt x="5744730" y="3113265"/>
                  </a:lnTo>
                  <a:lnTo>
                    <a:pt x="5738507" y="3124377"/>
                  </a:lnTo>
                  <a:lnTo>
                    <a:pt x="5782957" y="3148952"/>
                  </a:lnTo>
                  <a:lnTo>
                    <a:pt x="5789180" y="3137827"/>
                  </a:lnTo>
                  <a:close/>
                </a:path>
                <a:path w="6178550" h="3364229">
                  <a:moveTo>
                    <a:pt x="5866904" y="3180829"/>
                  </a:moveTo>
                  <a:lnTo>
                    <a:pt x="5822454" y="3156254"/>
                  </a:lnTo>
                  <a:lnTo>
                    <a:pt x="5816358" y="3167380"/>
                  </a:lnTo>
                  <a:lnTo>
                    <a:pt x="5860808" y="3191941"/>
                  </a:lnTo>
                  <a:lnTo>
                    <a:pt x="5866904" y="3180829"/>
                  </a:lnTo>
                  <a:close/>
                </a:path>
                <a:path w="6178550" h="3364229">
                  <a:moveTo>
                    <a:pt x="5944755" y="3223831"/>
                  </a:moveTo>
                  <a:lnTo>
                    <a:pt x="5900305" y="3199257"/>
                  </a:lnTo>
                  <a:lnTo>
                    <a:pt x="5894209" y="3210369"/>
                  </a:lnTo>
                  <a:lnTo>
                    <a:pt x="5938659" y="3234944"/>
                  </a:lnTo>
                  <a:lnTo>
                    <a:pt x="5944755" y="3223831"/>
                  </a:lnTo>
                  <a:close/>
                </a:path>
                <a:path w="6178550" h="3364229">
                  <a:moveTo>
                    <a:pt x="6022606" y="3266833"/>
                  </a:moveTo>
                  <a:lnTo>
                    <a:pt x="5978156" y="3242259"/>
                  </a:lnTo>
                  <a:lnTo>
                    <a:pt x="5971933" y="3253371"/>
                  </a:lnTo>
                  <a:lnTo>
                    <a:pt x="6016383" y="3277946"/>
                  </a:lnTo>
                  <a:lnTo>
                    <a:pt x="6022606" y="3266833"/>
                  </a:lnTo>
                  <a:close/>
                </a:path>
                <a:path w="6178550" h="3364229">
                  <a:moveTo>
                    <a:pt x="6100457" y="3309836"/>
                  </a:moveTo>
                  <a:lnTo>
                    <a:pt x="6055880" y="3285261"/>
                  </a:lnTo>
                  <a:lnTo>
                    <a:pt x="6049784" y="3296374"/>
                  </a:lnTo>
                  <a:lnTo>
                    <a:pt x="6094234" y="3320948"/>
                  </a:lnTo>
                  <a:lnTo>
                    <a:pt x="6100457" y="3309836"/>
                  </a:lnTo>
                  <a:close/>
                </a:path>
                <a:path w="6178550" h="3364229">
                  <a:moveTo>
                    <a:pt x="6178181" y="3352825"/>
                  </a:moveTo>
                  <a:lnTo>
                    <a:pt x="6133731" y="3328263"/>
                  </a:lnTo>
                  <a:lnTo>
                    <a:pt x="6127635" y="3339376"/>
                  </a:lnTo>
                  <a:lnTo>
                    <a:pt x="6172085" y="3363950"/>
                  </a:lnTo>
                  <a:lnTo>
                    <a:pt x="6178181" y="3352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86600" y="4738116"/>
              <a:ext cx="1371600" cy="367665"/>
            </a:xfrm>
            <a:custGeom>
              <a:avLst/>
              <a:gdLst/>
              <a:ahLst/>
              <a:cxnLst/>
              <a:rect l="l" t="t" r="r" b="b"/>
              <a:pathLst>
                <a:path w="1371600" h="367664">
                  <a:moveTo>
                    <a:pt x="1371600" y="0"/>
                  </a:moveTo>
                  <a:lnTo>
                    <a:pt x="0" y="0"/>
                  </a:lnTo>
                  <a:lnTo>
                    <a:pt x="0" y="367284"/>
                  </a:lnTo>
                  <a:lnTo>
                    <a:pt x="1371600" y="367284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86600" y="4738115"/>
            <a:ext cx="1371600" cy="3676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800" spc="25" dirty="0">
                <a:latin typeface="Trebuchet MS"/>
                <a:cs typeface="Trebuchet MS"/>
              </a:rPr>
              <a:t>Light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Pulse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60194" y="4613910"/>
            <a:ext cx="1271270" cy="194627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b="1" u="heavy" spc="-4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BEACON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ts val="3240"/>
              </a:lnSpc>
              <a:spcBef>
                <a:spcPts val="285"/>
              </a:spcBef>
            </a:pPr>
            <a:r>
              <a:rPr sz="1800" spc="40" dirty="0">
                <a:latin typeface="Trebuchet MS"/>
                <a:cs typeface="Trebuchet MS"/>
              </a:rPr>
              <a:t>RF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Receiver  </a:t>
            </a:r>
            <a:r>
              <a:rPr sz="1800" spc="50" dirty="0">
                <a:latin typeface="Trebuchet MS"/>
                <a:cs typeface="Trebuchet MS"/>
              </a:rPr>
              <a:t>IR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Emitter</a:t>
            </a:r>
            <a:endParaRPr sz="1800">
              <a:latin typeface="Trebuchet MS"/>
              <a:cs typeface="Trebuchet MS"/>
            </a:endParaRPr>
          </a:p>
          <a:p>
            <a:pPr marL="12700" marR="194945">
              <a:lnSpc>
                <a:spcPct val="100000"/>
              </a:lnSpc>
              <a:spcBef>
                <a:spcPts val="795"/>
              </a:spcBef>
            </a:pPr>
            <a:r>
              <a:rPr sz="1800" spc="50" dirty="0">
                <a:latin typeface="Trebuchet MS"/>
                <a:cs typeface="Trebuchet MS"/>
              </a:rPr>
              <a:t>U</a:t>
            </a:r>
            <a:r>
              <a:rPr sz="1800" spc="-40" dirty="0">
                <a:latin typeface="Trebuchet MS"/>
                <a:cs typeface="Trebuchet MS"/>
              </a:rPr>
              <a:t>lt</a:t>
            </a:r>
            <a:r>
              <a:rPr sz="1800" spc="-90" dirty="0">
                <a:latin typeface="Trebuchet MS"/>
                <a:cs typeface="Trebuchet MS"/>
              </a:rPr>
              <a:t>r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50" dirty="0">
                <a:latin typeface="Trebuchet MS"/>
                <a:cs typeface="Trebuchet MS"/>
              </a:rPr>
              <a:t>s</a:t>
            </a:r>
            <a:r>
              <a:rPr sz="1800" spc="30" dirty="0">
                <a:latin typeface="Trebuchet MS"/>
                <a:cs typeface="Trebuchet MS"/>
              </a:rPr>
              <a:t>onic  </a:t>
            </a:r>
            <a:r>
              <a:rPr sz="1800" spc="-5" dirty="0">
                <a:latin typeface="Trebuchet MS"/>
                <a:cs typeface="Trebuchet MS"/>
              </a:rPr>
              <a:t>Emitter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763000" y="1447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0" y="609600"/>
                </a:moveTo>
                <a:lnTo>
                  <a:pt x="1834" y="561959"/>
                </a:lnTo>
                <a:lnTo>
                  <a:pt x="7245" y="515322"/>
                </a:lnTo>
                <a:lnTo>
                  <a:pt x="16099" y="469822"/>
                </a:lnTo>
                <a:lnTo>
                  <a:pt x="28260" y="425597"/>
                </a:lnTo>
                <a:lnTo>
                  <a:pt x="43592" y="382782"/>
                </a:lnTo>
                <a:lnTo>
                  <a:pt x="61959" y="341511"/>
                </a:lnTo>
                <a:lnTo>
                  <a:pt x="83227" y="301921"/>
                </a:lnTo>
                <a:lnTo>
                  <a:pt x="107259" y="264147"/>
                </a:lnTo>
                <a:lnTo>
                  <a:pt x="133920" y="228324"/>
                </a:lnTo>
                <a:lnTo>
                  <a:pt x="163075" y="194588"/>
                </a:lnTo>
                <a:lnTo>
                  <a:pt x="194588" y="163075"/>
                </a:lnTo>
                <a:lnTo>
                  <a:pt x="228324" y="133920"/>
                </a:lnTo>
                <a:lnTo>
                  <a:pt x="264147" y="107259"/>
                </a:lnTo>
                <a:lnTo>
                  <a:pt x="301921" y="83227"/>
                </a:lnTo>
                <a:lnTo>
                  <a:pt x="341511" y="61959"/>
                </a:lnTo>
                <a:lnTo>
                  <a:pt x="382782" y="43592"/>
                </a:lnTo>
                <a:lnTo>
                  <a:pt x="425597" y="28260"/>
                </a:lnTo>
                <a:lnTo>
                  <a:pt x="469822" y="16099"/>
                </a:lnTo>
                <a:lnTo>
                  <a:pt x="515322" y="7245"/>
                </a:lnTo>
                <a:lnTo>
                  <a:pt x="561959" y="1834"/>
                </a:lnTo>
                <a:lnTo>
                  <a:pt x="609600" y="0"/>
                </a:lnTo>
                <a:lnTo>
                  <a:pt x="657240" y="1834"/>
                </a:lnTo>
                <a:lnTo>
                  <a:pt x="703877" y="7245"/>
                </a:lnTo>
                <a:lnTo>
                  <a:pt x="749377" y="16099"/>
                </a:lnTo>
                <a:lnTo>
                  <a:pt x="793602" y="28260"/>
                </a:lnTo>
                <a:lnTo>
                  <a:pt x="836417" y="43592"/>
                </a:lnTo>
                <a:lnTo>
                  <a:pt x="877688" y="61959"/>
                </a:lnTo>
                <a:lnTo>
                  <a:pt x="917278" y="83227"/>
                </a:lnTo>
                <a:lnTo>
                  <a:pt x="955052" y="107259"/>
                </a:lnTo>
                <a:lnTo>
                  <a:pt x="990875" y="133920"/>
                </a:lnTo>
                <a:lnTo>
                  <a:pt x="1024611" y="163075"/>
                </a:lnTo>
                <a:lnTo>
                  <a:pt x="1056124" y="194588"/>
                </a:lnTo>
                <a:lnTo>
                  <a:pt x="1085279" y="228324"/>
                </a:lnTo>
                <a:lnTo>
                  <a:pt x="1111940" y="264147"/>
                </a:lnTo>
                <a:lnTo>
                  <a:pt x="1135972" y="301921"/>
                </a:lnTo>
                <a:lnTo>
                  <a:pt x="1157240" y="341511"/>
                </a:lnTo>
                <a:lnTo>
                  <a:pt x="1175607" y="382782"/>
                </a:lnTo>
                <a:lnTo>
                  <a:pt x="1190939" y="425597"/>
                </a:lnTo>
                <a:lnTo>
                  <a:pt x="1203100" y="469822"/>
                </a:lnTo>
                <a:lnTo>
                  <a:pt x="1211954" y="515322"/>
                </a:lnTo>
                <a:lnTo>
                  <a:pt x="1217365" y="561959"/>
                </a:lnTo>
                <a:lnTo>
                  <a:pt x="1219200" y="609600"/>
                </a:lnTo>
                <a:lnTo>
                  <a:pt x="1217365" y="657240"/>
                </a:lnTo>
                <a:lnTo>
                  <a:pt x="1211954" y="703877"/>
                </a:lnTo>
                <a:lnTo>
                  <a:pt x="1203100" y="749377"/>
                </a:lnTo>
                <a:lnTo>
                  <a:pt x="1190939" y="793602"/>
                </a:lnTo>
                <a:lnTo>
                  <a:pt x="1175607" y="836417"/>
                </a:lnTo>
                <a:lnTo>
                  <a:pt x="1157240" y="877688"/>
                </a:lnTo>
                <a:lnTo>
                  <a:pt x="1135972" y="917278"/>
                </a:lnTo>
                <a:lnTo>
                  <a:pt x="1111940" y="955052"/>
                </a:lnTo>
                <a:lnTo>
                  <a:pt x="1085279" y="990875"/>
                </a:lnTo>
                <a:lnTo>
                  <a:pt x="1056124" y="1024611"/>
                </a:lnTo>
                <a:lnTo>
                  <a:pt x="1024611" y="1056124"/>
                </a:lnTo>
                <a:lnTo>
                  <a:pt x="990875" y="1085279"/>
                </a:lnTo>
                <a:lnTo>
                  <a:pt x="955052" y="1111940"/>
                </a:lnTo>
                <a:lnTo>
                  <a:pt x="917278" y="1135972"/>
                </a:lnTo>
                <a:lnTo>
                  <a:pt x="877688" y="1157240"/>
                </a:lnTo>
                <a:lnTo>
                  <a:pt x="836417" y="1175607"/>
                </a:lnTo>
                <a:lnTo>
                  <a:pt x="793602" y="1190939"/>
                </a:lnTo>
                <a:lnTo>
                  <a:pt x="749377" y="1203100"/>
                </a:lnTo>
                <a:lnTo>
                  <a:pt x="703877" y="1211954"/>
                </a:lnTo>
                <a:lnTo>
                  <a:pt x="657240" y="1217365"/>
                </a:lnTo>
                <a:lnTo>
                  <a:pt x="609600" y="1219200"/>
                </a:lnTo>
                <a:lnTo>
                  <a:pt x="561959" y="1217365"/>
                </a:lnTo>
                <a:lnTo>
                  <a:pt x="515322" y="1211954"/>
                </a:lnTo>
                <a:lnTo>
                  <a:pt x="469822" y="1203100"/>
                </a:lnTo>
                <a:lnTo>
                  <a:pt x="425597" y="1190939"/>
                </a:lnTo>
                <a:lnTo>
                  <a:pt x="382782" y="1175607"/>
                </a:lnTo>
                <a:lnTo>
                  <a:pt x="341511" y="1157240"/>
                </a:lnTo>
                <a:lnTo>
                  <a:pt x="301921" y="1135972"/>
                </a:lnTo>
                <a:lnTo>
                  <a:pt x="264147" y="1111940"/>
                </a:lnTo>
                <a:lnTo>
                  <a:pt x="228324" y="1085279"/>
                </a:lnTo>
                <a:lnTo>
                  <a:pt x="194588" y="1056124"/>
                </a:lnTo>
                <a:lnTo>
                  <a:pt x="163075" y="1024611"/>
                </a:lnTo>
                <a:lnTo>
                  <a:pt x="133920" y="990875"/>
                </a:lnTo>
                <a:lnTo>
                  <a:pt x="107259" y="955052"/>
                </a:lnTo>
                <a:lnTo>
                  <a:pt x="83227" y="917278"/>
                </a:lnTo>
                <a:lnTo>
                  <a:pt x="61959" y="877688"/>
                </a:lnTo>
                <a:lnTo>
                  <a:pt x="43592" y="836417"/>
                </a:lnTo>
                <a:lnTo>
                  <a:pt x="28260" y="793602"/>
                </a:lnTo>
                <a:lnTo>
                  <a:pt x="16099" y="749377"/>
                </a:lnTo>
                <a:lnTo>
                  <a:pt x="7245" y="703877"/>
                </a:lnTo>
                <a:lnTo>
                  <a:pt x="1834" y="657240"/>
                </a:lnTo>
                <a:lnTo>
                  <a:pt x="0" y="609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884157" y="1931034"/>
            <a:ext cx="915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/>
              <a:t>Beacon3</a:t>
            </a:r>
            <a:endParaRPr sz="1800"/>
          </a:p>
        </p:txBody>
      </p:sp>
      <p:sp>
        <p:nvSpPr>
          <p:cNvPr id="16" name="object 16"/>
          <p:cNvSpPr/>
          <p:nvPr/>
        </p:nvSpPr>
        <p:spPr>
          <a:xfrm>
            <a:off x="6781800" y="2509011"/>
            <a:ext cx="2593975" cy="1453515"/>
          </a:xfrm>
          <a:custGeom>
            <a:avLst/>
            <a:gdLst/>
            <a:ahLst/>
            <a:cxnLst/>
            <a:rect l="l" t="t" r="r" b="b"/>
            <a:pathLst>
              <a:path w="2593975" h="1453514">
                <a:moveTo>
                  <a:pt x="79882" y="1336039"/>
                </a:moveTo>
                <a:lnTo>
                  <a:pt x="0" y="1453388"/>
                </a:lnTo>
                <a:lnTo>
                  <a:pt x="141858" y="1446911"/>
                </a:lnTo>
                <a:lnTo>
                  <a:pt x="117437" y="1403223"/>
                </a:lnTo>
                <a:lnTo>
                  <a:pt x="102870" y="1403223"/>
                </a:lnTo>
                <a:lnTo>
                  <a:pt x="96647" y="1392046"/>
                </a:lnTo>
                <a:lnTo>
                  <a:pt x="107729" y="1385854"/>
                </a:lnTo>
                <a:lnTo>
                  <a:pt x="79882" y="1336039"/>
                </a:lnTo>
                <a:close/>
              </a:path>
              <a:path w="2593975" h="1453514">
                <a:moveTo>
                  <a:pt x="107729" y="1385854"/>
                </a:moveTo>
                <a:lnTo>
                  <a:pt x="96647" y="1392046"/>
                </a:lnTo>
                <a:lnTo>
                  <a:pt x="102870" y="1403223"/>
                </a:lnTo>
                <a:lnTo>
                  <a:pt x="113957" y="1396996"/>
                </a:lnTo>
                <a:lnTo>
                  <a:pt x="107729" y="1385854"/>
                </a:lnTo>
                <a:close/>
              </a:path>
              <a:path w="2593975" h="1453514">
                <a:moveTo>
                  <a:pt x="113957" y="1396996"/>
                </a:moveTo>
                <a:lnTo>
                  <a:pt x="102870" y="1403223"/>
                </a:lnTo>
                <a:lnTo>
                  <a:pt x="117437" y="1403223"/>
                </a:lnTo>
                <a:lnTo>
                  <a:pt x="113957" y="1396996"/>
                </a:lnTo>
                <a:close/>
              </a:path>
              <a:path w="2593975" h="1453514">
                <a:moveTo>
                  <a:pt x="140970" y="1367282"/>
                </a:moveTo>
                <a:lnTo>
                  <a:pt x="107729" y="1385854"/>
                </a:lnTo>
                <a:lnTo>
                  <a:pt x="113957" y="1396996"/>
                </a:lnTo>
                <a:lnTo>
                  <a:pt x="147193" y="1378331"/>
                </a:lnTo>
                <a:lnTo>
                  <a:pt x="140970" y="1367282"/>
                </a:lnTo>
                <a:close/>
              </a:path>
              <a:path w="2593975" h="1453514">
                <a:moveTo>
                  <a:pt x="218567" y="1323975"/>
                </a:moveTo>
                <a:lnTo>
                  <a:pt x="174244" y="1348739"/>
                </a:lnTo>
                <a:lnTo>
                  <a:pt x="180467" y="1359789"/>
                </a:lnTo>
                <a:lnTo>
                  <a:pt x="224790" y="1335024"/>
                </a:lnTo>
                <a:lnTo>
                  <a:pt x="218567" y="1323975"/>
                </a:lnTo>
                <a:close/>
              </a:path>
              <a:path w="2593975" h="1453514">
                <a:moveTo>
                  <a:pt x="296291" y="1280540"/>
                </a:moveTo>
                <a:lnTo>
                  <a:pt x="251841" y="1305306"/>
                </a:lnTo>
                <a:lnTo>
                  <a:pt x="258064" y="1316482"/>
                </a:lnTo>
                <a:lnTo>
                  <a:pt x="302386" y="1291717"/>
                </a:lnTo>
                <a:lnTo>
                  <a:pt x="296291" y="1280540"/>
                </a:lnTo>
                <a:close/>
              </a:path>
              <a:path w="2593975" h="1453514">
                <a:moveTo>
                  <a:pt x="373888" y="1237233"/>
                </a:moveTo>
                <a:lnTo>
                  <a:pt x="329438" y="1261999"/>
                </a:lnTo>
                <a:lnTo>
                  <a:pt x="335660" y="1273048"/>
                </a:lnTo>
                <a:lnTo>
                  <a:pt x="379983" y="1248283"/>
                </a:lnTo>
                <a:lnTo>
                  <a:pt x="373888" y="1237233"/>
                </a:lnTo>
                <a:close/>
              </a:path>
              <a:path w="2593975" h="1453514">
                <a:moveTo>
                  <a:pt x="451484" y="1193800"/>
                </a:moveTo>
                <a:lnTo>
                  <a:pt x="407034" y="1218564"/>
                </a:lnTo>
                <a:lnTo>
                  <a:pt x="413257" y="1229740"/>
                </a:lnTo>
                <a:lnTo>
                  <a:pt x="457580" y="1204976"/>
                </a:lnTo>
                <a:lnTo>
                  <a:pt x="451484" y="1193800"/>
                </a:lnTo>
                <a:close/>
              </a:path>
              <a:path w="2593975" h="1453514">
                <a:moveTo>
                  <a:pt x="529081" y="1150493"/>
                </a:moveTo>
                <a:lnTo>
                  <a:pt x="484758" y="1175258"/>
                </a:lnTo>
                <a:lnTo>
                  <a:pt x="490854" y="1186307"/>
                </a:lnTo>
                <a:lnTo>
                  <a:pt x="535177" y="1161542"/>
                </a:lnTo>
                <a:lnTo>
                  <a:pt x="529081" y="1150493"/>
                </a:lnTo>
                <a:close/>
              </a:path>
              <a:path w="2593975" h="1453514">
                <a:moveTo>
                  <a:pt x="606678" y="1107058"/>
                </a:moveTo>
                <a:lnTo>
                  <a:pt x="562355" y="1131824"/>
                </a:lnTo>
                <a:lnTo>
                  <a:pt x="568451" y="1143000"/>
                </a:lnTo>
                <a:lnTo>
                  <a:pt x="612901" y="1118235"/>
                </a:lnTo>
                <a:lnTo>
                  <a:pt x="606678" y="1107058"/>
                </a:lnTo>
                <a:close/>
              </a:path>
              <a:path w="2593975" h="1453514">
                <a:moveTo>
                  <a:pt x="684276" y="1063752"/>
                </a:moveTo>
                <a:lnTo>
                  <a:pt x="639952" y="1088516"/>
                </a:lnTo>
                <a:lnTo>
                  <a:pt x="646049" y="1099565"/>
                </a:lnTo>
                <a:lnTo>
                  <a:pt x="690499" y="1074801"/>
                </a:lnTo>
                <a:lnTo>
                  <a:pt x="684276" y="1063752"/>
                </a:lnTo>
                <a:close/>
              </a:path>
              <a:path w="2593975" h="1453514">
                <a:moveTo>
                  <a:pt x="761873" y="1020317"/>
                </a:moveTo>
                <a:lnTo>
                  <a:pt x="717550" y="1045210"/>
                </a:lnTo>
                <a:lnTo>
                  <a:pt x="723646" y="1056259"/>
                </a:lnTo>
                <a:lnTo>
                  <a:pt x="768096" y="1031493"/>
                </a:lnTo>
                <a:lnTo>
                  <a:pt x="761873" y="1020317"/>
                </a:lnTo>
                <a:close/>
              </a:path>
              <a:path w="2593975" h="1453514">
                <a:moveTo>
                  <a:pt x="839470" y="977011"/>
                </a:moveTo>
                <a:lnTo>
                  <a:pt x="795147" y="1001776"/>
                </a:lnTo>
                <a:lnTo>
                  <a:pt x="801370" y="1012825"/>
                </a:lnTo>
                <a:lnTo>
                  <a:pt x="845693" y="988060"/>
                </a:lnTo>
                <a:lnTo>
                  <a:pt x="839470" y="977011"/>
                </a:lnTo>
                <a:close/>
              </a:path>
              <a:path w="2593975" h="1453514">
                <a:moveTo>
                  <a:pt x="917067" y="933576"/>
                </a:moveTo>
                <a:lnTo>
                  <a:pt x="872744" y="958468"/>
                </a:lnTo>
                <a:lnTo>
                  <a:pt x="878967" y="969517"/>
                </a:lnTo>
                <a:lnTo>
                  <a:pt x="923290" y="944752"/>
                </a:lnTo>
                <a:lnTo>
                  <a:pt x="917067" y="933576"/>
                </a:lnTo>
                <a:close/>
              </a:path>
              <a:path w="2593975" h="1453514">
                <a:moveTo>
                  <a:pt x="994664" y="890270"/>
                </a:moveTo>
                <a:lnTo>
                  <a:pt x="950341" y="915035"/>
                </a:lnTo>
                <a:lnTo>
                  <a:pt x="956564" y="926084"/>
                </a:lnTo>
                <a:lnTo>
                  <a:pt x="1000886" y="901318"/>
                </a:lnTo>
                <a:lnTo>
                  <a:pt x="994664" y="890270"/>
                </a:lnTo>
                <a:close/>
              </a:path>
              <a:path w="2593975" h="1453514">
                <a:moveTo>
                  <a:pt x="1072260" y="846836"/>
                </a:moveTo>
                <a:lnTo>
                  <a:pt x="1027938" y="871727"/>
                </a:lnTo>
                <a:lnTo>
                  <a:pt x="1034160" y="882776"/>
                </a:lnTo>
                <a:lnTo>
                  <a:pt x="1078483" y="858012"/>
                </a:lnTo>
                <a:lnTo>
                  <a:pt x="1072260" y="846836"/>
                </a:lnTo>
                <a:close/>
              </a:path>
              <a:path w="2593975" h="1453514">
                <a:moveTo>
                  <a:pt x="1149857" y="803528"/>
                </a:moveTo>
                <a:lnTo>
                  <a:pt x="1105534" y="828293"/>
                </a:lnTo>
                <a:lnTo>
                  <a:pt x="1111757" y="839342"/>
                </a:lnTo>
                <a:lnTo>
                  <a:pt x="1156080" y="814577"/>
                </a:lnTo>
                <a:lnTo>
                  <a:pt x="1149857" y="803528"/>
                </a:lnTo>
                <a:close/>
              </a:path>
              <a:path w="2593975" h="1453514">
                <a:moveTo>
                  <a:pt x="1227454" y="760222"/>
                </a:moveTo>
                <a:lnTo>
                  <a:pt x="1183131" y="784987"/>
                </a:lnTo>
                <a:lnTo>
                  <a:pt x="1189354" y="796036"/>
                </a:lnTo>
                <a:lnTo>
                  <a:pt x="1233677" y="771271"/>
                </a:lnTo>
                <a:lnTo>
                  <a:pt x="1227454" y="760222"/>
                </a:lnTo>
                <a:close/>
              </a:path>
              <a:path w="2593975" h="1453514">
                <a:moveTo>
                  <a:pt x="1305052" y="716788"/>
                </a:moveTo>
                <a:lnTo>
                  <a:pt x="1260728" y="741552"/>
                </a:lnTo>
                <a:lnTo>
                  <a:pt x="1266952" y="752601"/>
                </a:lnTo>
                <a:lnTo>
                  <a:pt x="1311275" y="727837"/>
                </a:lnTo>
                <a:lnTo>
                  <a:pt x="1305052" y="716788"/>
                </a:lnTo>
                <a:close/>
              </a:path>
              <a:path w="2593975" h="1453514">
                <a:moveTo>
                  <a:pt x="1382649" y="673480"/>
                </a:moveTo>
                <a:lnTo>
                  <a:pt x="1338326" y="698246"/>
                </a:lnTo>
                <a:lnTo>
                  <a:pt x="1344549" y="709295"/>
                </a:lnTo>
                <a:lnTo>
                  <a:pt x="1388872" y="684529"/>
                </a:lnTo>
                <a:lnTo>
                  <a:pt x="1382649" y="673480"/>
                </a:lnTo>
                <a:close/>
              </a:path>
              <a:path w="2593975" h="1453514">
                <a:moveTo>
                  <a:pt x="1460246" y="630047"/>
                </a:moveTo>
                <a:lnTo>
                  <a:pt x="1415923" y="654812"/>
                </a:lnTo>
                <a:lnTo>
                  <a:pt x="1422146" y="665988"/>
                </a:lnTo>
                <a:lnTo>
                  <a:pt x="1466469" y="641096"/>
                </a:lnTo>
                <a:lnTo>
                  <a:pt x="1460246" y="630047"/>
                </a:lnTo>
                <a:close/>
              </a:path>
              <a:path w="2593975" h="1453514">
                <a:moveTo>
                  <a:pt x="1537843" y="586739"/>
                </a:moveTo>
                <a:lnTo>
                  <a:pt x="1493520" y="611504"/>
                </a:lnTo>
                <a:lnTo>
                  <a:pt x="1499743" y="622553"/>
                </a:lnTo>
                <a:lnTo>
                  <a:pt x="1544066" y="597788"/>
                </a:lnTo>
                <a:lnTo>
                  <a:pt x="1537843" y="586739"/>
                </a:lnTo>
                <a:close/>
              </a:path>
              <a:path w="2593975" h="1453514">
                <a:moveTo>
                  <a:pt x="1615567" y="543305"/>
                </a:moveTo>
                <a:lnTo>
                  <a:pt x="1571117" y="568071"/>
                </a:lnTo>
                <a:lnTo>
                  <a:pt x="1577340" y="579247"/>
                </a:lnTo>
                <a:lnTo>
                  <a:pt x="1621663" y="554354"/>
                </a:lnTo>
                <a:lnTo>
                  <a:pt x="1615567" y="543305"/>
                </a:lnTo>
                <a:close/>
              </a:path>
              <a:path w="2593975" h="1453514">
                <a:moveTo>
                  <a:pt x="1693164" y="499999"/>
                </a:moveTo>
                <a:lnTo>
                  <a:pt x="1648714" y="524763"/>
                </a:lnTo>
                <a:lnTo>
                  <a:pt x="1654936" y="535813"/>
                </a:lnTo>
                <a:lnTo>
                  <a:pt x="1699259" y="511048"/>
                </a:lnTo>
                <a:lnTo>
                  <a:pt x="1693164" y="499999"/>
                </a:lnTo>
                <a:close/>
              </a:path>
              <a:path w="2593975" h="1453514">
                <a:moveTo>
                  <a:pt x="1770760" y="456564"/>
                </a:moveTo>
                <a:lnTo>
                  <a:pt x="1726310" y="481329"/>
                </a:lnTo>
                <a:lnTo>
                  <a:pt x="1732533" y="492505"/>
                </a:lnTo>
                <a:lnTo>
                  <a:pt x="1776856" y="467740"/>
                </a:lnTo>
                <a:lnTo>
                  <a:pt x="1770760" y="456564"/>
                </a:lnTo>
                <a:close/>
              </a:path>
              <a:path w="2593975" h="1453514">
                <a:moveTo>
                  <a:pt x="1848357" y="413258"/>
                </a:moveTo>
                <a:lnTo>
                  <a:pt x="1804034" y="438023"/>
                </a:lnTo>
                <a:lnTo>
                  <a:pt x="1810130" y="449072"/>
                </a:lnTo>
                <a:lnTo>
                  <a:pt x="1854580" y="424307"/>
                </a:lnTo>
                <a:lnTo>
                  <a:pt x="1848357" y="413258"/>
                </a:lnTo>
                <a:close/>
              </a:path>
              <a:path w="2593975" h="1453514">
                <a:moveTo>
                  <a:pt x="1925954" y="369824"/>
                </a:moveTo>
                <a:lnTo>
                  <a:pt x="1881631" y="394588"/>
                </a:lnTo>
                <a:lnTo>
                  <a:pt x="1887727" y="405764"/>
                </a:lnTo>
                <a:lnTo>
                  <a:pt x="1932177" y="381000"/>
                </a:lnTo>
                <a:lnTo>
                  <a:pt x="1925954" y="369824"/>
                </a:lnTo>
                <a:close/>
              </a:path>
              <a:path w="2593975" h="1453514">
                <a:moveTo>
                  <a:pt x="2003552" y="326516"/>
                </a:moveTo>
                <a:lnTo>
                  <a:pt x="1959228" y="351282"/>
                </a:lnTo>
                <a:lnTo>
                  <a:pt x="1965325" y="362330"/>
                </a:lnTo>
                <a:lnTo>
                  <a:pt x="2009775" y="337565"/>
                </a:lnTo>
                <a:lnTo>
                  <a:pt x="2003552" y="326516"/>
                </a:lnTo>
                <a:close/>
              </a:path>
              <a:path w="2593975" h="1453514">
                <a:moveTo>
                  <a:pt x="2081149" y="283083"/>
                </a:moveTo>
                <a:lnTo>
                  <a:pt x="2036826" y="307848"/>
                </a:lnTo>
                <a:lnTo>
                  <a:pt x="2042922" y="319024"/>
                </a:lnTo>
                <a:lnTo>
                  <a:pt x="2087372" y="294259"/>
                </a:lnTo>
                <a:lnTo>
                  <a:pt x="2081149" y="283083"/>
                </a:lnTo>
                <a:close/>
              </a:path>
              <a:path w="2593975" h="1453514">
                <a:moveTo>
                  <a:pt x="2158746" y="239775"/>
                </a:moveTo>
                <a:lnTo>
                  <a:pt x="2114423" y="264540"/>
                </a:lnTo>
                <a:lnTo>
                  <a:pt x="2120646" y="275589"/>
                </a:lnTo>
                <a:lnTo>
                  <a:pt x="2164969" y="250825"/>
                </a:lnTo>
                <a:lnTo>
                  <a:pt x="2158746" y="239775"/>
                </a:lnTo>
                <a:close/>
              </a:path>
              <a:path w="2593975" h="1453514">
                <a:moveTo>
                  <a:pt x="2236343" y="196341"/>
                </a:moveTo>
                <a:lnTo>
                  <a:pt x="2192020" y="221107"/>
                </a:lnTo>
                <a:lnTo>
                  <a:pt x="2198243" y="232283"/>
                </a:lnTo>
                <a:lnTo>
                  <a:pt x="2242566" y="207517"/>
                </a:lnTo>
                <a:lnTo>
                  <a:pt x="2236343" y="196341"/>
                </a:lnTo>
                <a:close/>
              </a:path>
              <a:path w="2593975" h="1453514">
                <a:moveTo>
                  <a:pt x="2313940" y="153035"/>
                </a:moveTo>
                <a:lnTo>
                  <a:pt x="2269617" y="177800"/>
                </a:lnTo>
                <a:lnTo>
                  <a:pt x="2275840" y="188849"/>
                </a:lnTo>
                <a:lnTo>
                  <a:pt x="2320163" y="164084"/>
                </a:lnTo>
                <a:lnTo>
                  <a:pt x="2313940" y="153035"/>
                </a:lnTo>
                <a:close/>
              </a:path>
              <a:path w="2593975" h="1453514">
                <a:moveTo>
                  <a:pt x="2391536" y="109600"/>
                </a:moveTo>
                <a:lnTo>
                  <a:pt x="2347214" y="134492"/>
                </a:lnTo>
                <a:lnTo>
                  <a:pt x="2353436" y="145541"/>
                </a:lnTo>
                <a:lnTo>
                  <a:pt x="2397759" y="120776"/>
                </a:lnTo>
                <a:lnTo>
                  <a:pt x="2391536" y="109600"/>
                </a:lnTo>
                <a:close/>
              </a:path>
              <a:path w="2593975" h="1453514">
                <a:moveTo>
                  <a:pt x="2469133" y="66293"/>
                </a:moveTo>
                <a:lnTo>
                  <a:pt x="2424810" y="91059"/>
                </a:lnTo>
                <a:lnTo>
                  <a:pt x="2431033" y="102108"/>
                </a:lnTo>
                <a:lnTo>
                  <a:pt x="2475356" y="77342"/>
                </a:lnTo>
                <a:lnTo>
                  <a:pt x="2469133" y="66293"/>
                </a:lnTo>
                <a:close/>
              </a:path>
              <a:path w="2593975" h="1453514">
                <a:moveTo>
                  <a:pt x="2546730" y="22860"/>
                </a:moveTo>
                <a:lnTo>
                  <a:pt x="2502407" y="47751"/>
                </a:lnTo>
                <a:lnTo>
                  <a:pt x="2508630" y="58800"/>
                </a:lnTo>
                <a:lnTo>
                  <a:pt x="2552954" y="34036"/>
                </a:lnTo>
                <a:lnTo>
                  <a:pt x="2546730" y="22860"/>
                </a:lnTo>
                <a:close/>
              </a:path>
              <a:path w="2593975" h="1453514">
                <a:moveTo>
                  <a:pt x="2587752" y="0"/>
                </a:moveTo>
                <a:lnTo>
                  <a:pt x="2580004" y="4317"/>
                </a:lnTo>
                <a:lnTo>
                  <a:pt x="2586228" y="15366"/>
                </a:lnTo>
                <a:lnTo>
                  <a:pt x="2593848" y="11175"/>
                </a:lnTo>
                <a:lnTo>
                  <a:pt x="2587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20000" y="2895600"/>
            <a:ext cx="1371600" cy="367665"/>
          </a:xfrm>
          <a:prstGeom prst="rect">
            <a:avLst/>
          </a:prstGeom>
          <a:solidFill>
            <a:srgbClr val="FFFFFF">
              <a:alpha val="50195"/>
            </a:srgbClr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800" spc="25" dirty="0">
                <a:latin typeface="Trebuchet MS"/>
                <a:cs typeface="Trebuchet MS"/>
              </a:rPr>
              <a:t>Light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Pulse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1429" y="2478785"/>
            <a:ext cx="1301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latin typeface="Trebuchet MS"/>
                <a:cs typeface="Trebuchet MS"/>
              </a:rPr>
              <a:t>Sound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Pulse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76800" y="2204085"/>
            <a:ext cx="4117975" cy="4125595"/>
            <a:chOff x="4876800" y="2204085"/>
            <a:chExt cx="4117975" cy="4125595"/>
          </a:xfrm>
        </p:grpSpPr>
        <p:sp>
          <p:nvSpPr>
            <p:cNvPr id="20" name="object 20"/>
            <p:cNvSpPr/>
            <p:nvPr/>
          </p:nvSpPr>
          <p:spPr>
            <a:xfrm>
              <a:off x="8229600" y="2204085"/>
              <a:ext cx="765175" cy="386715"/>
            </a:xfrm>
            <a:custGeom>
              <a:avLst/>
              <a:gdLst/>
              <a:ahLst/>
              <a:cxnLst/>
              <a:rect l="l" t="t" r="r" b="b"/>
              <a:pathLst>
                <a:path w="765175" h="386714">
                  <a:moveTo>
                    <a:pt x="85217" y="273176"/>
                  </a:moveTo>
                  <a:lnTo>
                    <a:pt x="0" y="386714"/>
                  </a:lnTo>
                  <a:lnTo>
                    <a:pt x="141985" y="386714"/>
                  </a:lnTo>
                  <a:lnTo>
                    <a:pt x="119252" y="341249"/>
                  </a:lnTo>
                  <a:lnTo>
                    <a:pt x="105028" y="341249"/>
                  </a:lnTo>
                  <a:lnTo>
                    <a:pt x="99441" y="329945"/>
                  </a:lnTo>
                  <a:lnTo>
                    <a:pt x="110766" y="324275"/>
                  </a:lnTo>
                  <a:lnTo>
                    <a:pt x="85217" y="273176"/>
                  </a:lnTo>
                  <a:close/>
                </a:path>
                <a:path w="765175" h="386714">
                  <a:moveTo>
                    <a:pt x="110766" y="324275"/>
                  </a:moveTo>
                  <a:lnTo>
                    <a:pt x="99441" y="329945"/>
                  </a:lnTo>
                  <a:lnTo>
                    <a:pt x="105028" y="341249"/>
                  </a:lnTo>
                  <a:lnTo>
                    <a:pt x="116408" y="335559"/>
                  </a:lnTo>
                  <a:lnTo>
                    <a:pt x="110766" y="324275"/>
                  </a:lnTo>
                  <a:close/>
                </a:path>
                <a:path w="765175" h="386714">
                  <a:moveTo>
                    <a:pt x="116408" y="335559"/>
                  </a:moveTo>
                  <a:lnTo>
                    <a:pt x="105028" y="341249"/>
                  </a:lnTo>
                  <a:lnTo>
                    <a:pt x="119252" y="341249"/>
                  </a:lnTo>
                  <a:lnTo>
                    <a:pt x="116408" y="335559"/>
                  </a:lnTo>
                  <a:close/>
                </a:path>
                <a:path w="765175" h="386714">
                  <a:moveTo>
                    <a:pt x="190246" y="284479"/>
                  </a:moveTo>
                  <a:lnTo>
                    <a:pt x="110766" y="324275"/>
                  </a:lnTo>
                  <a:lnTo>
                    <a:pt x="116408" y="335559"/>
                  </a:lnTo>
                  <a:lnTo>
                    <a:pt x="195960" y="295782"/>
                  </a:lnTo>
                  <a:lnTo>
                    <a:pt x="190246" y="284479"/>
                  </a:lnTo>
                  <a:close/>
                </a:path>
                <a:path w="765175" h="386714">
                  <a:moveTo>
                    <a:pt x="315214" y="221995"/>
                  </a:moveTo>
                  <a:lnTo>
                    <a:pt x="224281" y="267462"/>
                  </a:lnTo>
                  <a:lnTo>
                    <a:pt x="229997" y="278764"/>
                  </a:lnTo>
                  <a:lnTo>
                    <a:pt x="320928" y="233425"/>
                  </a:lnTo>
                  <a:lnTo>
                    <a:pt x="315214" y="221995"/>
                  </a:lnTo>
                  <a:close/>
                </a:path>
                <a:path w="765175" h="386714">
                  <a:moveTo>
                    <a:pt x="440181" y="159512"/>
                  </a:moveTo>
                  <a:lnTo>
                    <a:pt x="349250" y="204977"/>
                  </a:lnTo>
                  <a:lnTo>
                    <a:pt x="354965" y="216280"/>
                  </a:lnTo>
                  <a:lnTo>
                    <a:pt x="445897" y="170941"/>
                  </a:lnTo>
                  <a:lnTo>
                    <a:pt x="440181" y="159512"/>
                  </a:lnTo>
                  <a:close/>
                </a:path>
                <a:path w="765175" h="386714">
                  <a:moveTo>
                    <a:pt x="565150" y="97027"/>
                  </a:moveTo>
                  <a:lnTo>
                    <a:pt x="474218" y="142493"/>
                  </a:lnTo>
                  <a:lnTo>
                    <a:pt x="479932" y="153797"/>
                  </a:lnTo>
                  <a:lnTo>
                    <a:pt x="570865" y="108457"/>
                  </a:lnTo>
                  <a:lnTo>
                    <a:pt x="565150" y="97027"/>
                  </a:lnTo>
                  <a:close/>
                </a:path>
                <a:path w="765175" h="386714">
                  <a:moveTo>
                    <a:pt x="690118" y="34543"/>
                  </a:moveTo>
                  <a:lnTo>
                    <a:pt x="599185" y="80010"/>
                  </a:lnTo>
                  <a:lnTo>
                    <a:pt x="604901" y="91312"/>
                  </a:lnTo>
                  <a:lnTo>
                    <a:pt x="695705" y="45974"/>
                  </a:lnTo>
                  <a:lnTo>
                    <a:pt x="690118" y="34543"/>
                  </a:lnTo>
                  <a:close/>
                </a:path>
                <a:path w="765175" h="386714">
                  <a:moveTo>
                    <a:pt x="759205" y="0"/>
                  </a:moveTo>
                  <a:lnTo>
                    <a:pt x="724153" y="17525"/>
                  </a:lnTo>
                  <a:lnTo>
                    <a:pt x="729869" y="28955"/>
                  </a:lnTo>
                  <a:lnTo>
                    <a:pt x="764794" y="11429"/>
                  </a:lnTo>
                  <a:lnTo>
                    <a:pt x="759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76800" y="4724400"/>
              <a:ext cx="2286000" cy="1605280"/>
            </a:xfrm>
            <a:custGeom>
              <a:avLst/>
              <a:gdLst/>
              <a:ahLst/>
              <a:cxnLst/>
              <a:rect l="l" t="t" r="r" b="b"/>
              <a:pathLst>
                <a:path w="2286000" h="1605279">
                  <a:moveTo>
                    <a:pt x="2286000" y="0"/>
                  </a:moveTo>
                  <a:lnTo>
                    <a:pt x="0" y="0"/>
                  </a:lnTo>
                  <a:lnTo>
                    <a:pt x="0" y="1604772"/>
                  </a:lnTo>
                  <a:lnTo>
                    <a:pt x="2286000" y="1604772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56175" y="4613910"/>
            <a:ext cx="2061845" cy="1671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b="1" u="heavy" spc="-4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ROBOT</a:t>
            </a:r>
            <a:endParaRPr sz="1800">
              <a:latin typeface="Georgia"/>
              <a:cs typeface="Georgia"/>
            </a:endParaRPr>
          </a:p>
          <a:p>
            <a:pPr marL="12700" marR="522605">
              <a:lnSpc>
                <a:spcPts val="3240"/>
              </a:lnSpc>
              <a:spcBef>
                <a:spcPts val="285"/>
              </a:spcBef>
            </a:pPr>
            <a:r>
              <a:rPr sz="1800" spc="40" dirty="0">
                <a:latin typeface="Trebuchet MS"/>
                <a:cs typeface="Trebuchet MS"/>
              </a:rPr>
              <a:t>RF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Transmitter  </a:t>
            </a:r>
            <a:r>
              <a:rPr sz="1800" spc="50" dirty="0">
                <a:latin typeface="Trebuchet MS"/>
                <a:cs typeface="Trebuchet MS"/>
              </a:rPr>
              <a:t>IR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Receiver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spc="15" dirty="0">
                <a:latin typeface="Trebuchet MS"/>
                <a:cs typeface="Trebuchet MS"/>
              </a:rPr>
              <a:t>Ultrasonic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Receiver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91000" y="3352800"/>
            <a:ext cx="1371600" cy="367665"/>
          </a:xfrm>
          <a:prstGeom prst="rect">
            <a:avLst/>
          </a:prstGeom>
          <a:solidFill>
            <a:srgbClr val="FFFFFF">
              <a:alpha val="50195"/>
            </a:srgbClr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800" spc="25" dirty="0">
                <a:latin typeface="Trebuchet MS"/>
                <a:cs typeface="Trebuchet MS"/>
              </a:rPr>
              <a:t>Light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Pulse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39" y="786383"/>
            <a:ext cx="9875520" cy="5100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6307" y="885444"/>
            <a:ext cx="9278076" cy="4843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072280" y="4830840"/>
              <a:ext cx="482760" cy="1759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2920" y="4821480"/>
                <a:ext cx="501480" cy="177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283" y="609600"/>
            <a:ext cx="8536381" cy="5899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" y="484631"/>
            <a:ext cx="10820400" cy="5591810"/>
            <a:chOff x="609600" y="484631"/>
            <a:chExt cx="10820400" cy="5591810"/>
          </a:xfrm>
        </p:grpSpPr>
        <p:sp>
          <p:nvSpPr>
            <p:cNvPr id="3" name="object 3"/>
            <p:cNvSpPr/>
            <p:nvPr/>
          </p:nvSpPr>
          <p:spPr>
            <a:xfrm>
              <a:off x="9239387" y="5804229"/>
              <a:ext cx="272770" cy="2721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54444" y="5819038"/>
              <a:ext cx="243311" cy="2434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" y="484631"/>
              <a:ext cx="10820400" cy="5416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741240" y="1098360"/>
              <a:ext cx="8474400" cy="3045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880" y="1089000"/>
                <a:ext cx="8493120" cy="306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227" y="832393"/>
            <a:ext cx="9953244" cy="4996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920120" y="2393280"/>
              <a:ext cx="1902600" cy="62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0760" y="2383920"/>
                <a:ext cx="1921320" cy="8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035" y="564769"/>
            <a:ext cx="1857844" cy="521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88692" y="872192"/>
            <a:ext cx="141312" cy="59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16351" y="564769"/>
            <a:ext cx="2307844" cy="5214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822173" y="1371600"/>
            <a:ext cx="8541385" cy="5282565"/>
            <a:chOff x="1822173" y="1371600"/>
            <a:chExt cx="8541385" cy="5282565"/>
          </a:xfrm>
        </p:grpSpPr>
        <p:sp>
          <p:nvSpPr>
            <p:cNvPr id="6" name="object 6"/>
            <p:cNvSpPr/>
            <p:nvPr/>
          </p:nvSpPr>
          <p:spPr>
            <a:xfrm>
              <a:off x="5714999" y="1600200"/>
              <a:ext cx="4648200" cy="26182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28799" y="3515867"/>
              <a:ext cx="4876800" cy="31379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2173" y="1371600"/>
              <a:ext cx="3664226" cy="19949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7023" y="982091"/>
            <a:ext cx="1857768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08730" y="1289387"/>
            <a:ext cx="141312" cy="59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12971" y="982091"/>
            <a:ext cx="4629911" cy="52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5000" y="1696211"/>
            <a:ext cx="4114800" cy="308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72200" y="1658111"/>
            <a:ext cx="4191000" cy="3142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68092" y="5281066"/>
            <a:ext cx="78816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latin typeface="Trebuchet MS"/>
                <a:cs typeface="Trebuchet MS"/>
              </a:rPr>
              <a:t>From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45" dirty="0">
                <a:latin typeface="Trebuchet MS"/>
                <a:cs typeface="Trebuchet MS"/>
              </a:rPr>
              <a:t>Kevin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Ross’s</a:t>
            </a:r>
            <a:r>
              <a:rPr sz="2400" spc="-325" dirty="0">
                <a:latin typeface="Trebuchet MS"/>
                <a:cs typeface="Trebuchet MS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“Getting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Started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35" dirty="0">
                <a:latin typeface="Trebuchet MS"/>
                <a:cs typeface="Trebuchet MS"/>
              </a:rPr>
              <a:t>Article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(SRS</a:t>
            </a:r>
            <a:r>
              <a:rPr sz="2400" spc="-320" dirty="0">
                <a:latin typeface="Trebuchet MS"/>
                <a:cs typeface="Trebuchet MS"/>
              </a:rPr>
              <a:t> </a:t>
            </a:r>
            <a:r>
              <a:rPr sz="2400" spc="45" dirty="0">
                <a:latin typeface="Trebuchet MS"/>
                <a:cs typeface="Trebuchet MS"/>
              </a:rPr>
              <a:t>Website)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745" y="982091"/>
            <a:ext cx="1931390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8166" y="1299538"/>
            <a:ext cx="354952" cy="4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73067" y="982091"/>
            <a:ext cx="4008247" cy="6322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1879" y="1807591"/>
            <a:ext cx="6850380" cy="4533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indent="-182880">
              <a:lnSpc>
                <a:spcPts val="3130"/>
              </a:lnSpc>
              <a:spcBef>
                <a:spcPts val="9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30" dirty="0">
                <a:latin typeface="Trebuchet MS"/>
                <a:cs typeface="Trebuchet MS"/>
              </a:rPr>
              <a:t>Active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2515"/>
              </a:lnSpc>
              <a:buClr>
                <a:srgbClr val="9E3611"/>
              </a:buClr>
              <a:buSzPct val="85416"/>
              <a:buFont typeface="Wingdings"/>
              <a:buChar char=""/>
              <a:tabLst>
                <a:tab pos="469900" algn="l"/>
              </a:tabLst>
            </a:pPr>
            <a:r>
              <a:rPr sz="2400" spc="20" dirty="0">
                <a:latin typeface="Trebuchet MS"/>
                <a:cs typeface="Trebuchet MS"/>
              </a:rPr>
              <a:t>Emit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pulses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&amp;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listen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for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echos</a:t>
            </a:r>
            <a:endParaRPr sz="2400">
              <a:latin typeface="Trebuchet MS"/>
              <a:cs typeface="Trebuchet MS"/>
            </a:endParaRPr>
          </a:p>
          <a:p>
            <a:pPr marL="469900" lvl="1" indent="-183515">
              <a:lnSpc>
                <a:spcPts val="2615"/>
              </a:lnSpc>
              <a:buClr>
                <a:srgbClr val="9E3611"/>
              </a:buClr>
              <a:buSzPct val="85416"/>
              <a:buFont typeface="Wingdings"/>
              <a:buChar char=""/>
              <a:tabLst>
                <a:tab pos="469900" algn="l"/>
              </a:tabLst>
            </a:pPr>
            <a:r>
              <a:rPr sz="2400" spc="50" dirty="0">
                <a:latin typeface="Trebuchet MS"/>
                <a:cs typeface="Trebuchet MS"/>
              </a:rPr>
              <a:t>Times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round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trip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sound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travel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(~1ft/mS)</a:t>
            </a:r>
            <a:endParaRPr sz="2400">
              <a:latin typeface="Trebuchet MS"/>
              <a:cs typeface="Trebuchet MS"/>
            </a:endParaRPr>
          </a:p>
          <a:p>
            <a:pPr marL="469900" lvl="1" indent="-183515">
              <a:lnSpc>
                <a:spcPts val="2615"/>
              </a:lnSpc>
              <a:buClr>
                <a:srgbClr val="9E3611"/>
              </a:buClr>
              <a:buSzPct val="85416"/>
              <a:buFont typeface="Wingdings"/>
              <a:buChar char=""/>
              <a:tabLst>
                <a:tab pos="469900" algn="l"/>
              </a:tabLst>
            </a:pPr>
            <a:r>
              <a:rPr sz="2400" spc="60" dirty="0">
                <a:latin typeface="Trebuchet MS"/>
                <a:cs typeface="Trebuchet MS"/>
              </a:rPr>
              <a:t>Reaches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far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fairly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90" dirty="0">
                <a:latin typeface="Trebuchet MS"/>
                <a:cs typeface="Trebuchet MS"/>
              </a:rPr>
              <a:t>beyond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robot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25" dirty="0">
                <a:latin typeface="Trebuchet MS"/>
                <a:cs typeface="Trebuchet MS"/>
              </a:rPr>
              <a:t>(30-50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ft)</a:t>
            </a:r>
            <a:endParaRPr sz="2400">
              <a:latin typeface="Trebuchet MS"/>
              <a:cs typeface="Trebuchet MS"/>
            </a:endParaRPr>
          </a:p>
          <a:p>
            <a:pPr marL="469900" lvl="1" indent="-183515">
              <a:lnSpc>
                <a:spcPts val="2615"/>
              </a:lnSpc>
              <a:buClr>
                <a:srgbClr val="9E3611"/>
              </a:buClr>
              <a:buSzPct val="85416"/>
              <a:buFont typeface="Wingdings"/>
              <a:buChar char=""/>
              <a:tabLst>
                <a:tab pos="469900" algn="l"/>
              </a:tabLst>
            </a:pPr>
            <a:r>
              <a:rPr sz="2400" spc="5" dirty="0">
                <a:latin typeface="Trebuchet MS"/>
                <a:cs typeface="Trebuchet MS"/>
              </a:rPr>
              <a:t>Relatively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simple,</a:t>
            </a:r>
            <a:r>
              <a:rPr sz="2400" spc="-31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not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cheap,</a:t>
            </a:r>
            <a:r>
              <a:rPr sz="2400" spc="-320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analog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output</a:t>
            </a:r>
            <a:endParaRPr sz="2400">
              <a:latin typeface="Trebuchet MS"/>
              <a:cs typeface="Trebuchet MS"/>
            </a:endParaRPr>
          </a:p>
          <a:p>
            <a:pPr marL="469900" lvl="1" indent="-183515">
              <a:lnSpc>
                <a:spcPts val="2615"/>
              </a:lnSpc>
              <a:buClr>
                <a:srgbClr val="9E3611"/>
              </a:buClr>
              <a:buSzPct val="85416"/>
              <a:buFont typeface="Wingdings"/>
              <a:buChar char=""/>
              <a:tabLst>
                <a:tab pos="469900" algn="l"/>
              </a:tabLst>
            </a:pPr>
            <a:r>
              <a:rPr sz="2400" spc="5" dirty="0">
                <a:latin typeface="Trebuchet MS"/>
                <a:cs typeface="Trebuchet MS"/>
              </a:rPr>
              <a:t>Directional,</a:t>
            </a:r>
            <a:r>
              <a:rPr sz="2400" spc="-32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not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55" dirty="0">
                <a:latin typeface="Trebuchet MS"/>
                <a:cs typeface="Trebuchet MS"/>
              </a:rPr>
              <a:t>everything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reflects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sound</a:t>
            </a:r>
            <a:endParaRPr sz="2400">
              <a:latin typeface="Trebuchet MS"/>
              <a:cs typeface="Trebuchet MS"/>
            </a:endParaRPr>
          </a:p>
          <a:p>
            <a:pPr marL="469900" lvl="1" indent="-183515">
              <a:lnSpc>
                <a:spcPts val="2750"/>
              </a:lnSpc>
              <a:buClr>
                <a:srgbClr val="9E3611"/>
              </a:buClr>
              <a:buSzPct val="85416"/>
              <a:buFont typeface="Wingdings"/>
              <a:buChar char=""/>
              <a:tabLst>
                <a:tab pos="469900" algn="l"/>
              </a:tabLst>
            </a:pPr>
            <a:r>
              <a:rPr sz="2400" spc="-20" dirty="0">
                <a:latin typeface="Trebuchet MS"/>
                <a:cs typeface="Trebuchet MS"/>
              </a:rPr>
              <a:t>Noisy!!!!</a:t>
            </a:r>
            <a:endParaRPr sz="2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9E3611"/>
              </a:buClr>
              <a:buFont typeface="Wingdings"/>
              <a:buChar char=""/>
            </a:pPr>
            <a:endParaRPr sz="2550">
              <a:latin typeface="Trebuchet MS"/>
              <a:cs typeface="Trebuchet MS"/>
            </a:endParaRPr>
          </a:p>
          <a:p>
            <a:pPr marL="195580" indent="-182880">
              <a:lnSpc>
                <a:spcPts val="313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55" dirty="0">
                <a:latin typeface="Trebuchet MS"/>
                <a:cs typeface="Trebuchet MS"/>
              </a:rPr>
              <a:t>Passive </a:t>
            </a:r>
            <a:r>
              <a:rPr sz="2800" spc="90" dirty="0">
                <a:latin typeface="Trebuchet MS"/>
                <a:cs typeface="Trebuchet MS"/>
              </a:rPr>
              <a:t>(sensor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60" dirty="0">
                <a:latin typeface="Trebuchet MS"/>
                <a:cs typeface="Trebuchet MS"/>
              </a:rPr>
              <a:t>only)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2515"/>
              </a:lnSpc>
              <a:buClr>
                <a:srgbClr val="9E3611"/>
              </a:buClr>
              <a:buSzPct val="85416"/>
              <a:buFont typeface="Wingdings"/>
              <a:buChar char=""/>
              <a:tabLst>
                <a:tab pos="469900" algn="l"/>
              </a:tabLst>
            </a:pPr>
            <a:r>
              <a:rPr sz="2400" spc="90" dirty="0">
                <a:latin typeface="Trebuchet MS"/>
                <a:cs typeface="Trebuchet MS"/>
              </a:rPr>
              <a:t>Sensor</a:t>
            </a:r>
            <a:r>
              <a:rPr sz="2400" spc="-500" dirty="0">
                <a:latin typeface="Trebuchet MS"/>
                <a:cs typeface="Trebuchet MS"/>
              </a:rPr>
              <a:t> </a:t>
            </a:r>
            <a:r>
              <a:rPr sz="2400" spc="20" dirty="0">
                <a:latin typeface="Trebuchet MS"/>
                <a:cs typeface="Trebuchet MS"/>
              </a:rPr>
              <a:t>listens </a:t>
            </a:r>
            <a:r>
              <a:rPr sz="2400" spc="-70" dirty="0">
                <a:latin typeface="Trebuchet MS"/>
                <a:cs typeface="Trebuchet MS"/>
              </a:rPr>
              <a:t>to </a:t>
            </a:r>
            <a:r>
              <a:rPr sz="2400" spc="30" dirty="0">
                <a:latin typeface="Trebuchet MS"/>
                <a:cs typeface="Trebuchet MS"/>
              </a:rPr>
              <a:t>ambient </a:t>
            </a:r>
            <a:r>
              <a:rPr sz="2400" spc="100" dirty="0">
                <a:latin typeface="Trebuchet MS"/>
                <a:cs typeface="Trebuchet MS"/>
              </a:rPr>
              <a:t>sounds</a:t>
            </a:r>
            <a:endParaRPr sz="2400">
              <a:latin typeface="Trebuchet MS"/>
              <a:cs typeface="Trebuchet MS"/>
            </a:endParaRPr>
          </a:p>
          <a:p>
            <a:pPr marL="469900" lvl="1" indent="-183515">
              <a:lnSpc>
                <a:spcPts val="2615"/>
              </a:lnSpc>
              <a:buClr>
                <a:srgbClr val="9E3611"/>
              </a:buClr>
              <a:buSzPct val="85416"/>
              <a:buFont typeface="Wingdings"/>
              <a:buChar char=""/>
              <a:tabLst>
                <a:tab pos="469900" algn="l"/>
              </a:tabLst>
            </a:pPr>
            <a:r>
              <a:rPr sz="2400" spc="10" dirty="0">
                <a:latin typeface="Trebuchet MS"/>
                <a:cs typeface="Trebuchet MS"/>
              </a:rPr>
              <a:t>Filters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or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80" dirty="0">
                <a:latin typeface="Trebuchet MS"/>
                <a:cs typeface="Trebuchet MS"/>
              </a:rPr>
              <a:t>scans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selected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frequencies</a:t>
            </a:r>
            <a:endParaRPr sz="2400">
              <a:latin typeface="Trebuchet MS"/>
              <a:cs typeface="Trebuchet MS"/>
            </a:endParaRPr>
          </a:p>
          <a:p>
            <a:pPr marL="469900" lvl="1" indent="-183515">
              <a:lnSpc>
                <a:spcPts val="2615"/>
              </a:lnSpc>
              <a:buClr>
                <a:srgbClr val="9E3611"/>
              </a:buClr>
              <a:buSzPct val="85416"/>
              <a:buFont typeface="Wingdings"/>
              <a:buChar char=""/>
              <a:tabLst>
                <a:tab pos="469900" algn="l"/>
              </a:tabLst>
            </a:pPr>
            <a:r>
              <a:rPr sz="2400" spc="305" dirty="0">
                <a:latin typeface="Trebuchet MS"/>
                <a:cs typeface="Trebuchet MS"/>
              </a:rPr>
              <a:t>ADC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55" dirty="0">
                <a:latin typeface="Trebuchet MS"/>
                <a:cs typeface="Trebuchet MS"/>
              </a:rPr>
              <a:t>measures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50" dirty="0">
                <a:latin typeface="Trebuchet MS"/>
                <a:cs typeface="Trebuchet MS"/>
              </a:rPr>
              <a:t>conditioned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signal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amplitude</a:t>
            </a:r>
            <a:endParaRPr sz="2400">
              <a:latin typeface="Trebuchet MS"/>
              <a:cs typeface="Trebuchet MS"/>
            </a:endParaRPr>
          </a:p>
          <a:p>
            <a:pPr marL="469900" lvl="1" indent="-183515">
              <a:lnSpc>
                <a:spcPts val="2750"/>
              </a:lnSpc>
              <a:buClr>
                <a:srgbClr val="9E3611"/>
              </a:buClr>
              <a:buSzPct val="85416"/>
              <a:buFont typeface="Wingdings"/>
              <a:buChar char=""/>
              <a:tabLst>
                <a:tab pos="469900" algn="l"/>
              </a:tabLst>
            </a:pPr>
            <a:r>
              <a:rPr sz="2400" spc="160" dirty="0">
                <a:latin typeface="Trebuchet MS"/>
                <a:cs typeface="Trebuchet MS"/>
              </a:rPr>
              <a:t>CPU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performs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signal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55" dirty="0">
                <a:latin typeface="Trebuchet MS"/>
                <a:cs typeface="Trebuchet MS"/>
              </a:rPr>
              <a:t>analysis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70" dirty="0">
                <a:latin typeface="Trebuchet MS"/>
                <a:cs typeface="Trebuchet MS"/>
              </a:rPr>
              <a:t>on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what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it </a:t>
            </a:r>
            <a:r>
              <a:rPr sz="2400" spc="65" dirty="0">
                <a:latin typeface="Trebuchet MS"/>
                <a:cs typeface="Trebuchet MS"/>
              </a:rPr>
              <a:t>hears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745" y="982091"/>
            <a:ext cx="1931390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8166" y="1299538"/>
            <a:ext cx="354952" cy="4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6684" y="982091"/>
            <a:ext cx="2716657" cy="52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8892" y="2576906"/>
            <a:ext cx="7433945" cy="2098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indent="-182880">
              <a:lnSpc>
                <a:spcPts val="3229"/>
              </a:lnSpc>
              <a:spcBef>
                <a:spcPts val="9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55" dirty="0">
                <a:latin typeface="Trebuchet MS"/>
                <a:cs typeface="Trebuchet MS"/>
              </a:rPr>
              <a:t>Passive </a:t>
            </a:r>
            <a:r>
              <a:rPr sz="2800" spc="90" dirty="0">
                <a:latin typeface="Trebuchet MS"/>
                <a:cs typeface="Trebuchet MS"/>
              </a:rPr>
              <a:t>(sensor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60" dirty="0">
                <a:latin typeface="Trebuchet MS"/>
                <a:cs typeface="Trebuchet MS"/>
              </a:rPr>
              <a:t>only)</a:t>
            </a:r>
            <a:endParaRPr sz="2800">
              <a:latin typeface="Trebuchet MS"/>
              <a:cs typeface="Trebuchet MS"/>
            </a:endParaRPr>
          </a:p>
          <a:p>
            <a:pPr marL="469265" lvl="1" indent="-183515">
              <a:lnSpc>
                <a:spcPts val="319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10" dirty="0">
                <a:latin typeface="Trebuchet MS"/>
                <a:cs typeface="Trebuchet MS"/>
              </a:rPr>
              <a:t>Measures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elec.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25" dirty="0">
                <a:latin typeface="Trebuchet MS"/>
                <a:cs typeface="Trebuchet MS"/>
              </a:rPr>
              <a:t>resistance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40" dirty="0">
                <a:latin typeface="Trebuchet MS"/>
                <a:cs typeface="Trebuchet MS"/>
              </a:rPr>
              <a:t>between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20" dirty="0">
                <a:latin typeface="Trebuchet MS"/>
                <a:cs typeface="Trebuchet MS"/>
              </a:rPr>
              <a:t>objects</a:t>
            </a:r>
            <a:endParaRPr sz="2800">
              <a:latin typeface="Trebuchet MS"/>
              <a:cs typeface="Trebuchet MS"/>
            </a:endParaRPr>
          </a:p>
          <a:p>
            <a:pPr marL="469265" lvl="1" indent="-183515">
              <a:lnSpc>
                <a:spcPts val="329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05" dirty="0">
                <a:latin typeface="Trebuchet MS"/>
                <a:cs typeface="Trebuchet MS"/>
              </a:rPr>
              <a:t>Measure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100" dirty="0">
                <a:latin typeface="Trebuchet MS"/>
                <a:cs typeface="Trebuchet MS"/>
              </a:rPr>
              <a:t>sensor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that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75" dirty="0">
                <a:latin typeface="Trebuchet MS"/>
                <a:cs typeface="Trebuchet MS"/>
              </a:rPr>
              <a:t>varies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25" dirty="0">
                <a:latin typeface="Trebuchet MS"/>
                <a:cs typeface="Trebuchet MS"/>
              </a:rPr>
              <a:t>resistance</a:t>
            </a:r>
            <a:endParaRPr sz="2800">
              <a:latin typeface="Trebuchet MS"/>
              <a:cs typeface="Trebuchet MS"/>
            </a:endParaRPr>
          </a:p>
          <a:p>
            <a:pPr marL="469265" lvl="1" indent="-183515">
              <a:lnSpc>
                <a:spcPts val="329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00" dirty="0">
                <a:latin typeface="Trebuchet MS"/>
                <a:cs typeface="Trebuchet MS"/>
              </a:rPr>
              <a:t>Use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45" dirty="0">
                <a:latin typeface="Trebuchet MS"/>
                <a:cs typeface="Trebuchet MS"/>
              </a:rPr>
              <a:t>absolute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85" dirty="0">
                <a:latin typeface="Trebuchet MS"/>
                <a:cs typeface="Trebuchet MS"/>
              </a:rPr>
              <a:t>or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20" dirty="0">
                <a:latin typeface="Trebuchet MS"/>
                <a:cs typeface="Trebuchet MS"/>
              </a:rPr>
              <a:t>differential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95" dirty="0">
                <a:latin typeface="Trebuchet MS"/>
                <a:cs typeface="Trebuchet MS"/>
              </a:rPr>
              <a:t>readings</a:t>
            </a:r>
            <a:endParaRPr sz="2800">
              <a:latin typeface="Trebuchet MS"/>
              <a:cs typeface="Trebuchet MS"/>
            </a:endParaRPr>
          </a:p>
          <a:p>
            <a:pPr marL="469265" lvl="1" indent="-183515">
              <a:lnSpc>
                <a:spcPts val="332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60" dirty="0">
                <a:latin typeface="Trebuchet MS"/>
                <a:cs typeface="Trebuchet MS"/>
              </a:rPr>
              <a:t>Other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120" dirty="0">
                <a:latin typeface="Trebuchet MS"/>
                <a:cs typeface="Trebuchet MS"/>
              </a:rPr>
              <a:t>ideas?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0072" y="401574"/>
            <a:ext cx="1931415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03903" y="708997"/>
            <a:ext cx="141312" cy="59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8558" y="401574"/>
            <a:ext cx="2590291" cy="52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86430" y="2971800"/>
            <a:ext cx="1770278" cy="3657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05299" y="2971800"/>
            <a:ext cx="3003392" cy="3707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8394" y="1168273"/>
            <a:ext cx="5565140" cy="15627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0650" indent="-108585">
              <a:lnSpc>
                <a:spcPct val="100000"/>
              </a:lnSpc>
              <a:spcBef>
                <a:spcPts val="390"/>
              </a:spcBef>
              <a:buSzPct val="95833"/>
              <a:buChar char="•"/>
              <a:tabLst>
                <a:tab pos="121285" algn="l"/>
              </a:tabLst>
            </a:pPr>
            <a:r>
              <a:rPr sz="2400" spc="20" dirty="0">
                <a:latin typeface="Trebuchet MS"/>
                <a:cs typeface="Trebuchet MS"/>
              </a:rPr>
              <a:t>Emit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35" dirty="0">
                <a:latin typeface="Trebuchet MS"/>
                <a:cs typeface="Trebuchet MS"/>
              </a:rPr>
              <a:t>an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electric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field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below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the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sensor.</a:t>
            </a:r>
            <a:endParaRPr sz="2400">
              <a:latin typeface="Trebuchet MS"/>
              <a:cs typeface="Trebuchet MS"/>
            </a:endParaRPr>
          </a:p>
          <a:p>
            <a:pPr marL="120650" indent="-108585">
              <a:lnSpc>
                <a:spcPct val="100000"/>
              </a:lnSpc>
              <a:spcBef>
                <a:spcPts val="290"/>
              </a:spcBef>
              <a:buSzPct val="95833"/>
              <a:buChar char="•"/>
              <a:tabLst>
                <a:tab pos="121285" algn="l"/>
              </a:tabLst>
            </a:pPr>
            <a:r>
              <a:rPr sz="2400" spc="70" dirty="0">
                <a:latin typeface="Trebuchet MS"/>
                <a:cs typeface="Trebuchet MS"/>
              </a:rPr>
              <a:t>Nulled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to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a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known</a:t>
            </a:r>
            <a:r>
              <a:rPr sz="2400" spc="-340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“void”</a:t>
            </a:r>
            <a:r>
              <a:rPr sz="2400" spc="-31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wall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area.</a:t>
            </a:r>
            <a:endParaRPr sz="2400">
              <a:latin typeface="Trebuchet MS"/>
              <a:cs typeface="Trebuchet MS"/>
            </a:endParaRPr>
          </a:p>
          <a:p>
            <a:pPr marL="12700" marR="295910">
              <a:lnSpc>
                <a:spcPts val="2590"/>
              </a:lnSpc>
              <a:spcBef>
                <a:spcPts val="615"/>
              </a:spcBef>
              <a:buSzPct val="95833"/>
              <a:buChar char="•"/>
              <a:tabLst>
                <a:tab pos="121285" algn="l"/>
              </a:tabLst>
            </a:pPr>
            <a:r>
              <a:rPr sz="2400" dirty="0">
                <a:latin typeface="Trebuchet MS"/>
                <a:cs typeface="Trebuchet MS"/>
              </a:rPr>
              <a:t>Detect </a:t>
            </a:r>
            <a:r>
              <a:rPr sz="2400" spc="20" dirty="0">
                <a:latin typeface="Trebuchet MS"/>
                <a:cs typeface="Trebuchet MS"/>
              </a:rPr>
              <a:t>capacitance </a:t>
            </a:r>
            <a:r>
              <a:rPr sz="2400" spc="10" dirty="0">
                <a:latin typeface="Trebuchet MS"/>
                <a:cs typeface="Trebuchet MS"/>
              </a:rPr>
              <a:t>difference </a:t>
            </a:r>
            <a:r>
              <a:rPr sz="2400" spc="85" dirty="0">
                <a:latin typeface="Trebuchet MS"/>
                <a:cs typeface="Trebuchet MS"/>
              </a:rPr>
              <a:t>due</a:t>
            </a:r>
            <a:r>
              <a:rPr sz="2400" spc="-52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to  </a:t>
            </a:r>
            <a:r>
              <a:rPr sz="2400" spc="80" dirty="0">
                <a:latin typeface="Trebuchet MS"/>
                <a:cs typeface="Trebuchet MS"/>
              </a:rPr>
              <a:t>underlying </a:t>
            </a:r>
            <a:r>
              <a:rPr sz="2400" dirty="0">
                <a:latin typeface="Trebuchet MS"/>
                <a:cs typeface="Trebuchet MS"/>
              </a:rPr>
              <a:t>material</a:t>
            </a:r>
            <a:r>
              <a:rPr sz="2400" spc="-34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density.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0072" y="279272"/>
            <a:ext cx="1931415" cy="521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03903" y="586696"/>
            <a:ext cx="141312" cy="59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7509" y="279272"/>
            <a:ext cx="2412365" cy="521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800" y="1143000"/>
            <a:ext cx="3276600" cy="2731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79194" y="911613"/>
            <a:ext cx="6732270" cy="55429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Passive</a:t>
            </a:r>
            <a:endParaRPr sz="3200">
              <a:latin typeface="Arial"/>
              <a:cs typeface="Arial"/>
            </a:endParaRPr>
          </a:p>
          <a:p>
            <a:pPr marL="756285" marR="1635125" lvl="1" indent="-287020">
              <a:lnSpc>
                <a:spcPts val="3030"/>
              </a:lnSpc>
              <a:spcBef>
                <a:spcPts val="73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Really doesn’t </a:t>
            </a:r>
            <a:r>
              <a:rPr sz="2800" spc="-10" dirty="0">
                <a:latin typeface="Arial"/>
                <a:cs typeface="Arial"/>
              </a:rPr>
              <a:t>work </a:t>
            </a:r>
            <a:r>
              <a:rPr sz="2800" dirty="0">
                <a:latin typeface="Arial"/>
                <a:cs typeface="Arial"/>
              </a:rPr>
              <a:t>(Needs  excitation)</a:t>
            </a:r>
            <a:endParaRPr sz="2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34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Active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(emitting)</a:t>
            </a:r>
            <a:endParaRPr sz="32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35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Metals </a:t>
            </a:r>
            <a:r>
              <a:rPr sz="2800" spc="-10" dirty="0">
                <a:latin typeface="Arial"/>
                <a:cs typeface="Arial"/>
              </a:rPr>
              <a:t>affect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sensor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33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Current </a:t>
            </a:r>
            <a:r>
              <a:rPr sz="2800" dirty="0">
                <a:latin typeface="Arial"/>
                <a:cs typeface="Arial"/>
              </a:rPr>
              <a:t>flows through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inductor</a:t>
            </a:r>
            <a:endParaRPr sz="2800">
              <a:latin typeface="Arial"/>
              <a:cs typeface="Arial"/>
            </a:endParaRPr>
          </a:p>
          <a:p>
            <a:pPr marL="756285" marR="561975" lvl="1" indent="-287020">
              <a:lnSpc>
                <a:spcPts val="3020"/>
              </a:lnSpc>
              <a:spcBef>
                <a:spcPts val="72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Magnetic field mostly ignores </a:t>
            </a:r>
            <a:r>
              <a:rPr sz="2800" spc="10" dirty="0">
                <a:latin typeface="Arial"/>
                <a:cs typeface="Arial"/>
              </a:rPr>
              <a:t>non-  </a:t>
            </a:r>
            <a:r>
              <a:rPr sz="2800" spc="-5" dirty="0">
                <a:latin typeface="Arial"/>
                <a:cs typeface="Arial"/>
              </a:rPr>
              <a:t>metals</a:t>
            </a:r>
            <a:endParaRPr sz="2800">
              <a:latin typeface="Arial"/>
              <a:cs typeface="Arial"/>
            </a:endParaRPr>
          </a:p>
          <a:p>
            <a:pPr marL="756285" marR="745490" lvl="1" indent="-287020">
              <a:lnSpc>
                <a:spcPts val="303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Arial"/>
                <a:cs typeface="Arial"/>
              </a:rPr>
              <a:t>Inductance changes </a:t>
            </a:r>
            <a:r>
              <a:rPr sz="2800" spc="-5" dirty="0">
                <a:latin typeface="Arial"/>
                <a:cs typeface="Arial"/>
              </a:rPr>
              <a:t>with metallic  proximity</a:t>
            </a:r>
            <a:endParaRPr sz="28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2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Short range </a:t>
            </a:r>
            <a:r>
              <a:rPr sz="2800" dirty="0">
                <a:latin typeface="Arial"/>
                <a:cs typeface="Arial"/>
              </a:rPr>
              <a:t>applications </a:t>
            </a:r>
            <a:r>
              <a:rPr sz="2800" spc="-5" dirty="0">
                <a:latin typeface="Arial"/>
                <a:cs typeface="Arial"/>
              </a:rPr>
              <a:t>(~cm or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mm)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745" y="982091"/>
            <a:ext cx="1931390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8166" y="1299538"/>
            <a:ext cx="354952" cy="4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4803" y="982091"/>
            <a:ext cx="1599946" cy="52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31594" y="1580515"/>
            <a:ext cx="8497570" cy="4389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indent="-182880">
              <a:lnSpc>
                <a:spcPts val="3220"/>
              </a:lnSpc>
              <a:spcBef>
                <a:spcPts val="9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30" dirty="0">
                <a:latin typeface="Trebuchet MS"/>
                <a:cs typeface="Trebuchet MS"/>
              </a:rPr>
              <a:t>Active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10" dirty="0">
                <a:latin typeface="Trebuchet MS"/>
                <a:cs typeface="Trebuchet MS"/>
              </a:rPr>
              <a:t>(emitting)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18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05" dirty="0">
                <a:latin typeface="Trebuchet MS"/>
                <a:cs typeface="Trebuchet MS"/>
              </a:rPr>
              <a:t>Camera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-30" dirty="0">
                <a:latin typeface="Trebuchet MS"/>
                <a:cs typeface="Trebuchet MS"/>
              </a:rPr>
              <a:t>with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10" dirty="0">
                <a:latin typeface="Trebuchet MS"/>
                <a:cs typeface="Trebuchet MS"/>
              </a:rPr>
              <a:t>field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of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60" dirty="0">
                <a:latin typeface="Trebuchet MS"/>
                <a:cs typeface="Trebuchet MS"/>
              </a:rPr>
              <a:t>view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10" dirty="0">
                <a:latin typeface="Trebuchet MS"/>
                <a:cs typeface="Trebuchet MS"/>
              </a:rPr>
              <a:t>illumination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29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14" dirty="0">
                <a:latin typeface="Trebuchet MS"/>
                <a:cs typeface="Trebuchet MS"/>
              </a:rPr>
              <a:t>Looks </a:t>
            </a:r>
            <a:r>
              <a:rPr sz="2800" dirty="0">
                <a:latin typeface="Trebuchet MS"/>
                <a:cs typeface="Trebuchet MS"/>
              </a:rPr>
              <a:t>for </a:t>
            </a:r>
            <a:r>
              <a:rPr sz="2800" spc="25" dirty="0">
                <a:latin typeface="Trebuchet MS"/>
                <a:cs typeface="Trebuchet MS"/>
              </a:rPr>
              <a:t>particular</a:t>
            </a:r>
            <a:r>
              <a:rPr sz="2800" spc="-585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reflections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32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-10" dirty="0">
                <a:latin typeface="Trebuchet MS"/>
                <a:cs typeface="Trebuchet MS"/>
              </a:rPr>
              <a:t>Filter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removes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30" dirty="0">
                <a:latin typeface="Trebuchet MS"/>
                <a:cs typeface="Trebuchet MS"/>
              </a:rPr>
              <a:t>non-significant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30" dirty="0">
                <a:latin typeface="Trebuchet MS"/>
                <a:cs typeface="Trebuchet MS"/>
              </a:rPr>
              <a:t>light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75" dirty="0">
                <a:latin typeface="Trebuchet MS"/>
                <a:cs typeface="Trebuchet MS"/>
              </a:rPr>
              <a:t>sources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ct val="100000"/>
              </a:lnSpc>
              <a:spcBef>
                <a:spcPts val="26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50" dirty="0">
                <a:latin typeface="Trebuchet MS"/>
                <a:cs typeface="Trebuchet MS"/>
              </a:rPr>
              <a:t>Linear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55" dirty="0">
                <a:latin typeface="Trebuchet MS"/>
                <a:cs typeface="Trebuchet MS"/>
              </a:rPr>
              <a:t>array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110" dirty="0">
                <a:latin typeface="Trebuchet MS"/>
                <a:cs typeface="Trebuchet MS"/>
              </a:rPr>
              <a:t>senses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105" dirty="0">
                <a:latin typeface="Trebuchet MS"/>
                <a:cs typeface="Trebuchet MS"/>
              </a:rPr>
              <a:t>single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75" dirty="0">
                <a:latin typeface="Trebuchet MS"/>
                <a:cs typeface="Trebuchet MS"/>
              </a:rPr>
              <a:t>axis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of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20" dirty="0">
                <a:latin typeface="Trebuchet MS"/>
                <a:cs typeface="Trebuchet MS"/>
              </a:rPr>
              <a:t>motion</a:t>
            </a:r>
            <a:endParaRPr sz="2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9E3611"/>
              </a:buClr>
              <a:buFont typeface="Wingdings"/>
              <a:buChar char=""/>
            </a:pPr>
            <a:endParaRPr sz="4000">
              <a:latin typeface="Trebuchet MS"/>
              <a:cs typeface="Trebuchet MS"/>
            </a:endParaRPr>
          </a:p>
          <a:p>
            <a:pPr marL="195580" indent="-182880">
              <a:lnSpc>
                <a:spcPts val="322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55" dirty="0">
                <a:latin typeface="Trebuchet MS"/>
                <a:cs typeface="Trebuchet MS"/>
              </a:rPr>
              <a:t>Passive </a:t>
            </a:r>
            <a:r>
              <a:rPr sz="2800" spc="40" dirty="0">
                <a:latin typeface="Trebuchet MS"/>
                <a:cs typeface="Trebuchet MS"/>
              </a:rPr>
              <a:t>(camera</a:t>
            </a:r>
            <a:r>
              <a:rPr sz="2800" spc="-345" dirty="0">
                <a:latin typeface="Trebuchet MS"/>
                <a:cs typeface="Trebuchet MS"/>
              </a:rPr>
              <a:t> </a:t>
            </a:r>
            <a:r>
              <a:rPr sz="2800" spc="60" dirty="0">
                <a:latin typeface="Trebuchet MS"/>
                <a:cs typeface="Trebuchet MS"/>
              </a:rPr>
              <a:t>only)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18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85" dirty="0">
                <a:latin typeface="Trebuchet MS"/>
                <a:cs typeface="Trebuchet MS"/>
              </a:rPr>
              <a:t>Scans </a:t>
            </a:r>
            <a:r>
              <a:rPr sz="2800" spc="10" dirty="0">
                <a:latin typeface="Trebuchet MS"/>
                <a:cs typeface="Trebuchet MS"/>
              </a:rPr>
              <a:t>field </a:t>
            </a:r>
            <a:r>
              <a:rPr sz="2800" spc="-65" dirty="0">
                <a:latin typeface="Trebuchet MS"/>
                <a:cs typeface="Trebuchet MS"/>
              </a:rPr>
              <a:t>of</a:t>
            </a:r>
            <a:r>
              <a:rPr sz="2800" spc="-540" dirty="0">
                <a:latin typeface="Trebuchet MS"/>
                <a:cs typeface="Trebuchet MS"/>
              </a:rPr>
              <a:t> </a:t>
            </a:r>
            <a:r>
              <a:rPr sz="2800" spc="-30" dirty="0">
                <a:latin typeface="Trebuchet MS"/>
                <a:cs typeface="Trebuchet MS"/>
              </a:rPr>
              <a:t>interest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29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14" dirty="0">
                <a:latin typeface="Trebuchet MS"/>
                <a:cs typeface="Trebuchet MS"/>
              </a:rPr>
              <a:t>Looks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for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objects,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-55" dirty="0">
                <a:latin typeface="Trebuchet MS"/>
                <a:cs typeface="Trebuchet MS"/>
              </a:rPr>
              <a:t>artifacts,</a:t>
            </a:r>
            <a:r>
              <a:rPr sz="2800" spc="-350" dirty="0">
                <a:latin typeface="Trebuchet MS"/>
                <a:cs typeface="Trebuchet MS"/>
              </a:rPr>
              <a:t> </a:t>
            </a:r>
            <a:r>
              <a:rPr sz="2800" spc="-20" dirty="0">
                <a:latin typeface="Trebuchet MS"/>
                <a:cs typeface="Trebuchet MS"/>
              </a:rPr>
              <a:t>features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of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30" dirty="0">
                <a:latin typeface="Trebuchet MS"/>
                <a:cs typeface="Trebuchet MS"/>
              </a:rPr>
              <a:t>interest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ts val="332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85" dirty="0">
                <a:latin typeface="Trebuchet MS"/>
                <a:cs typeface="Trebuchet MS"/>
              </a:rPr>
              <a:t>Processes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40" dirty="0">
                <a:latin typeface="Trebuchet MS"/>
                <a:cs typeface="Trebuchet MS"/>
              </a:rPr>
              <a:t>digital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-15" dirty="0">
                <a:latin typeface="Trebuchet MS"/>
                <a:cs typeface="Trebuchet MS"/>
              </a:rPr>
              <a:t>data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to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simplified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interpretation</a:t>
            </a:r>
            <a:endParaRPr sz="2800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732320" y="1946520"/>
              <a:ext cx="4313520" cy="2768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2960" y="1937160"/>
                <a:ext cx="4332240" cy="278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745" y="982091"/>
            <a:ext cx="1931390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8166" y="1299538"/>
            <a:ext cx="354952" cy="4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4803" y="982091"/>
            <a:ext cx="1599946" cy="52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6341" y="1699616"/>
            <a:ext cx="2592705" cy="878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60"/>
              </a:spcBef>
              <a:buClr>
                <a:srgbClr val="9E3611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185" dirty="0">
                <a:latin typeface="Trebuchet MS"/>
                <a:cs typeface="Trebuchet MS"/>
              </a:rPr>
              <a:t>CMUCam</a:t>
            </a:r>
            <a:endParaRPr sz="20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960"/>
              </a:spcBef>
              <a:buClr>
                <a:srgbClr val="9E3611"/>
              </a:buClr>
              <a:buSzPct val="85000"/>
              <a:buFont typeface="Wingdings"/>
              <a:buChar char=""/>
              <a:tabLst>
                <a:tab pos="195580" algn="l"/>
              </a:tabLst>
            </a:pPr>
            <a:r>
              <a:rPr sz="2000" spc="35" dirty="0">
                <a:latin typeface="Trebuchet MS"/>
                <a:cs typeface="Trebuchet MS"/>
              </a:rPr>
              <a:t>Linear Optical</a:t>
            </a:r>
            <a:r>
              <a:rPr sz="2000" spc="-300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Array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52600" y="1295400"/>
            <a:ext cx="8696325" cy="5311140"/>
            <a:chOff x="1752600" y="1295400"/>
            <a:chExt cx="8696325" cy="5311140"/>
          </a:xfrm>
        </p:grpSpPr>
        <p:sp>
          <p:nvSpPr>
            <p:cNvPr id="7" name="object 7"/>
            <p:cNvSpPr/>
            <p:nvPr/>
          </p:nvSpPr>
          <p:spPr>
            <a:xfrm>
              <a:off x="4876800" y="2933700"/>
              <a:ext cx="3200400" cy="2400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52600" y="4046220"/>
              <a:ext cx="3200400" cy="25603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67600" y="4303776"/>
              <a:ext cx="2980944" cy="22402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91400" y="1295400"/>
              <a:ext cx="3019044" cy="22539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745" y="982091"/>
            <a:ext cx="1931390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45994" y="1542784"/>
            <a:ext cx="6259195" cy="39033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865"/>
              </a:spcBef>
              <a:buClr>
                <a:srgbClr val="9E3611"/>
              </a:buClr>
              <a:buSzPct val="81944"/>
              <a:buFont typeface="Wingdings"/>
              <a:buChar char=""/>
              <a:tabLst>
                <a:tab pos="195580" algn="l"/>
              </a:tabLst>
            </a:pPr>
            <a:r>
              <a:rPr sz="3600" spc="254" dirty="0">
                <a:latin typeface="Trebuchet MS"/>
                <a:cs typeface="Trebuchet MS"/>
              </a:rPr>
              <a:t>Why</a:t>
            </a:r>
            <a:r>
              <a:rPr sz="3600" spc="-195" dirty="0">
                <a:latin typeface="Trebuchet MS"/>
                <a:cs typeface="Trebuchet MS"/>
              </a:rPr>
              <a:t> </a:t>
            </a:r>
            <a:r>
              <a:rPr sz="3600" spc="185" dirty="0">
                <a:latin typeface="Trebuchet MS"/>
                <a:cs typeface="Trebuchet MS"/>
              </a:rPr>
              <a:t>do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50" dirty="0">
                <a:latin typeface="Trebuchet MS"/>
                <a:cs typeface="Trebuchet MS"/>
              </a:rPr>
              <a:t>we</a:t>
            </a:r>
            <a:r>
              <a:rPr sz="3600" spc="-195" dirty="0">
                <a:latin typeface="Trebuchet MS"/>
                <a:cs typeface="Trebuchet MS"/>
              </a:rPr>
              <a:t> </a:t>
            </a:r>
            <a:r>
              <a:rPr sz="3600" spc="180" dirty="0">
                <a:latin typeface="Trebuchet MS"/>
                <a:cs typeface="Trebuchet MS"/>
              </a:rPr>
              <a:t>Need</a:t>
            </a:r>
            <a:r>
              <a:rPr sz="3600" spc="-195" dirty="0">
                <a:latin typeface="Trebuchet MS"/>
                <a:cs typeface="Trebuchet MS"/>
              </a:rPr>
              <a:t> </a:t>
            </a:r>
            <a:r>
              <a:rPr sz="3600" spc="165" dirty="0">
                <a:latin typeface="Trebuchet MS"/>
                <a:cs typeface="Trebuchet MS"/>
              </a:rPr>
              <a:t>Sensors?</a:t>
            </a:r>
            <a:endParaRPr sz="36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765"/>
              </a:spcBef>
              <a:buClr>
                <a:srgbClr val="9E3611"/>
              </a:buClr>
              <a:buSzPct val="81944"/>
              <a:buFont typeface="Wingdings"/>
              <a:buChar char=""/>
              <a:tabLst>
                <a:tab pos="195580" algn="l"/>
              </a:tabLst>
            </a:pPr>
            <a:r>
              <a:rPr sz="3600" spc="75" dirty="0">
                <a:latin typeface="Trebuchet MS"/>
                <a:cs typeface="Trebuchet MS"/>
              </a:rPr>
              <a:t>What </a:t>
            </a:r>
            <a:r>
              <a:rPr sz="3600" spc="65" dirty="0">
                <a:latin typeface="Trebuchet MS"/>
                <a:cs typeface="Trebuchet MS"/>
              </a:rPr>
              <a:t>can </a:t>
            </a:r>
            <a:r>
              <a:rPr sz="3600" spc="210" dirty="0">
                <a:latin typeface="Trebuchet MS"/>
                <a:cs typeface="Trebuchet MS"/>
              </a:rPr>
              <a:t>be</a:t>
            </a:r>
            <a:r>
              <a:rPr sz="3600" spc="-715" dirty="0">
                <a:latin typeface="Trebuchet MS"/>
                <a:cs typeface="Trebuchet MS"/>
              </a:rPr>
              <a:t> </a:t>
            </a:r>
            <a:r>
              <a:rPr sz="3600" spc="180" dirty="0">
                <a:latin typeface="Trebuchet MS"/>
                <a:cs typeface="Trebuchet MS"/>
              </a:rPr>
              <a:t>Sensed?</a:t>
            </a:r>
            <a:endParaRPr sz="36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E3611"/>
              </a:buClr>
              <a:buSzPct val="81944"/>
              <a:buFont typeface="Wingdings"/>
              <a:buChar char=""/>
              <a:tabLst>
                <a:tab pos="195580" algn="l"/>
              </a:tabLst>
            </a:pPr>
            <a:r>
              <a:rPr sz="3600" spc="75" dirty="0">
                <a:latin typeface="Trebuchet MS"/>
                <a:cs typeface="Trebuchet MS"/>
              </a:rPr>
              <a:t>What</a:t>
            </a:r>
            <a:r>
              <a:rPr sz="3600" spc="-195" dirty="0">
                <a:latin typeface="Trebuchet MS"/>
                <a:cs typeface="Trebuchet MS"/>
              </a:rPr>
              <a:t> </a:t>
            </a:r>
            <a:r>
              <a:rPr sz="3600" spc="140" dirty="0">
                <a:latin typeface="Trebuchet MS"/>
                <a:cs typeface="Trebuchet MS"/>
              </a:rPr>
              <a:t>Sensors</a:t>
            </a:r>
            <a:r>
              <a:rPr sz="3600" spc="-195" dirty="0">
                <a:latin typeface="Trebuchet MS"/>
                <a:cs typeface="Trebuchet MS"/>
              </a:rPr>
              <a:t> </a:t>
            </a:r>
            <a:r>
              <a:rPr sz="3600" spc="10" dirty="0">
                <a:latin typeface="Trebuchet MS"/>
                <a:cs typeface="Trebuchet MS"/>
              </a:rPr>
              <a:t>are</a:t>
            </a:r>
            <a:r>
              <a:rPr sz="3600" spc="-195" dirty="0">
                <a:latin typeface="Trebuchet MS"/>
                <a:cs typeface="Trebuchet MS"/>
              </a:rPr>
              <a:t> </a:t>
            </a:r>
            <a:r>
              <a:rPr sz="3600" spc="55" dirty="0">
                <a:latin typeface="Trebuchet MS"/>
                <a:cs typeface="Trebuchet MS"/>
              </a:rPr>
              <a:t>Out</a:t>
            </a:r>
            <a:r>
              <a:rPr sz="3600" spc="-345" dirty="0">
                <a:latin typeface="Trebuchet MS"/>
                <a:cs typeface="Trebuchet MS"/>
              </a:rPr>
              <a:t> </a:t>
            </a:r>
            <a:r>
              <a:rPr sz="3600" spc="95" dirty="0">
                <a:latin typeface="Trebuchet MS"/>
                <a:cs typeface="Trebuchet MS"/>
              </a:rPr>
              <a:t>There?</a:t>
            </a:r>
            <a:endParaRPr sz="36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E3611"/>
              </a:buClr>
              <a:buSzPct val="81944"/>
              <a:buFont typeface="Wingdings"/>
              <a:buChar char=""/>
              <a:tabLst>
                <a:tab pos="195580" algn="l"/>
              </a:tabLst>
            </a:pPr>
            <a:r>
              <a:rPr sz="3600" spc="75" dirty="0">
                <a:latin typeface="Trebuchet MS"/>
                <a:cs typeface="Trebuchet MS"/>
              </a:rPr>
              <a:t>What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65" dirty="0">
                <a:latin typeface="Trebuchet MS"/>
                <a:cs typeface="Trebuchet MS"/>
              </a:rPr>
              <a:t>can</a:t>
            </a:r>
            <a:r>
              <a:rPr sz="3600" spc="-335" dirty="0">
                <a:latin typeface="Trebuchet MS"/>
                <a:cs typeface="Trebuchet MS"/>
              </a:rPr>
              <a:t> </a:t>
            </a:r>
            <a:r>
              <a:rPr sz="3600" spc="80" dirty="0">
                <a:latin typeface="Trebuchet MS"/>
                <a:cs typeface="Trebuchet MS"/>
              </a:rPr>
              <a:t>They</a:t>
            </a:r>
            <a:r>
              <a:rPr sz="3600" spc="-200" dirty="0">
                <a:latin typeface="Trebuchet MS"/>
                <a:cs typeface="Trebuchet MS"/>
              </a:rPr>
              <a:t> </a:t>
            </a:r>
            <a:r>
              <a:rPr sz="3600" spc="245" dirty="0">
                <a:latin typeface="Trebuchet MS"/>
                <a:cs typeface="Trebuchet MS"/>
              </a:rPr>
              <a:t>do?</a:t>
            </a:r>
            <a:endParaRPr sz="36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E3611"/>
              </a:buClr>
              <a:buSzPct val="81944"/>
              <a:buFont typeface="Wingdings"/>
              <a:buChar char=""/>
              <a:tabLst>
                <a:tab pos="195580" algn="l"/>
              </a:tabLst>
            </a:pPr>
            <a:r>
              <a:rPr sz="3600" spc="85" dirty="0">
                <a:latin typeface="Trebuchet MS"/>
                <a:cs typeface="Trebuchet MS"/>
              </a:rPr>
              <a:t>How</a:t>
            </a:r>
            <a:r>
              <a:rPr sz="3600" spc="-195" dirty="0">
                <a:latin typeface="Trebuchet MS"/>
                <a:cs typeface="Trebuchet MS"/>
              </a:rPr>
              <a:t> </a:t>
            </a:r>
            <a:r>
              <a:rPr sz="3600" spc="210" dirty="0">
                <a:latin typeface="Trebuchet MS"/>
                <a:cs typeface="Trebuchet MS"/>
              </a:rPr>
              <a:t>Much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185" dirty="0">
                <a:latin typeface="Trebuchet MS"/>
                <a:cs typeface="Trebuchet MS"/>
              </a:rPr>
              <a:t>do</a:t>
            </a:r>
            <a:r>
              <a:rPr sz="3600" spc="-340" dirty="0">
                <a:latin typeface="Trebuchet MS"/>
                <a:cs typeface="Trebuchet MS"/>
              </a:rPr>
              <a:t> </a:t>
            </a:r>
            <a:r>
              <a:rPr sz="3600" spc="80" dirty="0">
                <a:latin typeface="Trebuchet MS"/>
                <a:cs typeface="Trebuchet MS"/>
              </a:rPr>
              <a:t>They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185" dirty="0">
                <a:latin typeface="Trebuchet MS"/>
                <a:cs typeface="Trebuchet MS"/>
              </a:rPr>
              <a:t>Cost?</a:t>
            </a:r>
            <a:endParaRPr sz="36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E3611"/>
              </a:buClr>
              <a:buSzPct val="81944"/>
              <a:buFont typeface="Wingdings"/>
              <a:buChar char=""/>
              <a:tabLst>
                <a:tab pos="195580" algn="l"/>
              </a:tabLst>
            </a:pPr>
            <a:r>
              <a:rPr sz="3600" spc="85" dirty="0">
                <a:latin typeface="Trebuchet MS"/>
                <a:cs typeface="Trebuchet MS"/>
              </a:rPr>
              <a:t>How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190" dirty="0">
                <a:latin typeface="Trebuchet MS"/>
                <a:cs typeface="Trebuchet MS"/>
              </a:rPr>
              <a:t>Easy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10" dirty="0">
                <a:latin typeface="Trebuchet MS"/>
                <a:cs typeface="Trebuchet MS"/>
              </a:rPr>
              <a:t>are</a:t>
            </a:r>
            <a:r>
              <a:rPr sz="3600" spc="-325" dirty="0">
                <a:latin typeface="Trebuchet MS"/>
                <a:cs typeface="Trebuchet MS"/>
              </a:rPr>
              <a:t> </a:t>
            </a:r>
            <a:r>
              <a:rPr sz="3600" spc="80" dirty="0">
                <a:latin typeface="Trebuchet MS"/>
                <a:cs typeface="Trebuchet MS"/>
              </a:rPr>
              <a:t>They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-105" dirty="0">
                <a:latin typeface="Trebuchet MS"/>
                <a:cs typeface="Trebuchet MS"/>
              </a:rPr>
              <a:t>to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185" dirty="0">
                <a:latin typeface="Trebuchet MS"/>
                <a:cs typeface="Trebuchet MS"/>
              </a:rPr>
              <a:t>Use?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1797" y="982091"/>
            <a:ext cx="1383664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8892" y="2115438"/>
            <a:ext cx="4737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hlinkClick r:id="rId3"/>
              </a:rPr>
              <a:t>http://robotroom.com/ColorSensor.html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1752600" y="4419600"/>
            <a:ext cx="5591556" cy="2238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67600" y="2590800"/>
            <a:ext cx="3000755" cy="403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01043" y="6230111"/>
            <a:ext cx="457200" cy="457200"/>
            <a:chOff x="11401043" y="6230111"/>
            <a:chExt cx="457200" cy="457200"/>
          </a:xfrm>
        </p:grpSpPr>
        <p:sp>
          <p:nvSpPr>
            <p:cNvPr id="3" name="object 3"/>
            <p:cNvSpPr/>
            <p:nvPr/>
          </p:nvSpPr>
          <p:spPr>
            <a:xfrm>
              <a:off x="11401043" y="6230111"/>
              <a:ext cx="457200" cy="457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31523" y="625906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5">
                  <a:moveTo>
                    <a:pt x="0" y="199643"/>
                  </a:moveTo>
                  <a:lnTo>
                    <a:pt x="5251" y="153867"/>
                  </a:lnTo>
                  <a:lnTo>
                    <a:pt x="20211" y="111845"/>
                  </a:lnTo>
                  <a:lnTo>
                    <a:pt x="43687" y="74776"/>
                  </a:lnTo>
                  <a:lnTo>
                    <a:pt x="74484" y="43859"/>
                  </a:lnTo>
                  <a:lnTo>
                    <a:pt x="111411" y="20291"/>
                  </a:lnTo>
                  <a:lnTo>
                    <a:pt x="153275" y="5272"/>
                  </a:lnTo>
                  <a:lnTo>
                    <a:pt x="198881" y="0"/>
                  </a:lnTo>
                  <a:lnTo>
                    <a:pt x="244488" y="5272"/>
                  </a:lnTo>
                  <a:lnTo>
                    <a:pt x="286352" y="20291"/>
                  </a:lnTo>
                  <a:lnTo>
                    <a:pt x="323279" y="43859"/>
                  </a:lnTo>
                  <a:lnTo>
                    <a:pt x="354076" y="74776"/>
                  </a:lnTo>
                  <a:lnTo>
                    <a:pt x="377552" y="111845"/>
                  </a:lnTo>
                  <a:lnTo>
                    <a:pt x="392512" y="153867"/>
                  </a:lnTo>
                  <a:lnTo>
                    <a:pt x="397764" y="199643"/>
                  </a:lnTo>
                  <a:lnTo>
                    <a:pt x="392512" y="245420"/>
                  </a:lnTo>
                  <a:lnTo>
                    <a:pt x="377552" y="287442"/>
                  </a:lnTo>
                  <a:lnTo>
                    <a:pt x="354076" y="324511"/>
                  </a:lnTo>
                  <a:lnTo>
                    <a:pt x="323279" y="355428"/>
                  </a:lnTo>
                  <a:lnTo>
                    <a:pt x="286352" y="378996"/>
                  </a:lnTo>
                  <a:lnTo>
                    <a:pt x="244488" y="394015"/>
                  </a:lnTo>
                  <a:lnTo>
                    <a:pt x="198881" y="399287"/>
                  </a:lnTo>
                  <a:lnTo>
                    <a:pt x="153275" y="394015"/>
                  </a:lnTo>
                  <a:lnTo>
                    <a:pt x="111411" y="378996"/>
                  </a:lnTo>
                  <a:lnTo>
                    <a:pt x="74484" y="355428"/>
                  </a:lnTo>
                  <a:lnTo>
                    <a:pt x="43687" y="324511"/>
                  </a:lnTo>
                  <a:lnTo>
                    <a:pt x="20211" y="287442"/>
                  </a:lnTo>
                  <a:lnTo>
                    <a:pt x="5251" y="24542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88745" y="982091"/>
            <a:ext cx="1931390" cy="52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8166" y="1299538"/>
            <a:ext cx="354952" cy="43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60748" y="982091"/>
            <a:ext cx="2292730" cy="5213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51785" y="1586610"/>
            <a:ext cx="6486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/>
              <a:t>From </a:t>
            </a:r>
            <a:r>
              <a:rPr sz="2400" spc="15" dirty="0"/>
              <a:t>HowStuffWorks.com </a:t>
            </a:r>
            <a:r>
              <a:rPr sz="2400" spc="-75" dirty="0"/>
              <a:t>&amp;</a:t>
            </a:r>
            <a:r>
              <a:rPr sz="2400" spc="-434" dirty="0"/>
              <a:t> </a:t>
            </a:r>
            <a:r>
              <a:rPr sz="2400" spc="55" dirty="0"/>
              <a:t>RadiologyInfo.org</a:t>
            </a:r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676400" y="2362200"/>
            <a:ext cx="2590800" cy="1943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8000" y="4800600"/>
            <a:ext cx="2129028" cy="1691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08847" y="4191000"/>
            <a:ext cx="2130552" cy="2209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00600" y="2135123"/>
            <a:ext cx="3191255" cy="25892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745" y="982091"/>
            <a:ext cx="1931390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8166" y="1299538"/>
            <a:ext cx="354952" cy="4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71797" y="982091"/>
            <a:ext cx="2982722" cy="52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31594" y="1580515"/>
            <a:ext cx="7928609" cy="3264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-30" dirty="0">
                <a:latin typeface="Trebuchet MS"/>
                <a:cs typeface="Trebuchet MS"/>
              </a:rPr>
              <a:t>Rate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145" dirty="0">
                <a:latin typeface="Trebuchet MS"/>
                <a:cs typeface="Trebuchet MS"/>
              </a:rPr>
              <a:t>Gyros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ct val="100000"/>
              </a:lnSpc>
              <a:spcBef>
                <a:spcPts val="6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5" dirty="0">
                <a:latin typeface="Trebuchet MS"/>
                <a:cs typeface="Trebuchet MS"/>
              </a:rPr>
              <a:t>Output</a:t>
            </a:r>
            <a:r>
              <a:rPr sz="2800" spc="-120" dirty="0">
                <a:latin typeface="Trebuchet MS"/>
                <a:cs typeface="Trebuchet MS"/>
              </a:rPr>
              <a:t> </a:t>
            </a:r>
            <a:r>
              <a:rPr sz="2800" spc="45" dirty="0">
                <a:latin typeface="Trebuchet MS"/>
                <a:cs typeface="Trebuchet MS"/>
              </a:rPr>
              <a:t>proportional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to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spc="75" dirty="0">
                <a:latin typeface="Trebuchet MS"/>
                <a:cs typeface="Trebuchet MS"/>
              </a:rPr>
              <a:t>angular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rotation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130" dirty="0">
                <a:latin typeface="Trebuchet MS"/>
                <a:cs typeface="Trebuchet MS"/>
              </a:rPr>
              <a:t>speed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ct val="100000"/>
              </a:lnSpc>
              <a:spcBef>
                <a:spcPts val="26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5" dirty="0">
                <a:latin typeface="Trebuchet MS"/>
                <a:cs typeface="Trebuchet MS"/>
              </a:rPr>
              <a:t>Integrate </a:t>
            </a:r>
            <a:r>
              <a:rPr sz="2800" spc="-85" dirty="0">
                <a:latin typeface="Trebuchet MS"/>
                <a:cs typeface="Trebuchet MS"/>
              </a:rPr>
              <a:t>to </a:t>
            </a:r>
            <a:r>
              <a:rPr sz="2800" spc="25" dirty="0">
                <a:latin typeface="Trebuchet MS"/>
                <a:cs typeface="Trebuchet MS"/>
              </a:rPr>
              <a:t>get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40" dirty="0">
                <a:latin typeface="Trebuchet MS"/>
                <a:cs typeface="Trebuchet MS"/>
              </a:rPr>
              <a:t>position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ct val="100000"/>
              </a:lnSpc>
              <a:spcBef>
                <a:spcPts val="26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-25" dirty="0">
                <a:latin typeface="Trebuchet MS"/>
                <a:cs typeface="Trebuchet MS"/>
              </a:rPr>
              <a:t>Differentiate </a:t>
            </a:r>
            <a:r>
              <a:rPr sz="2800" spc="-85" dirty="0">
                <a:latin typeface="Trebuchet MS"/>
                <a:cs typeface="Trebuchet MS"/>
              </a:rPr>
              <a:t>to </a:t>
            </a:r>
            <a:r>
              <a:rPr sz="2800" spc="25" dirty="0">
                <a:latin typeface="Trebuchet MS"/>
                <a:cs typeface="Trebuchet MS"/>
              </a:rPr>
              <a:t>get</a:t>
            </a:r>
            <a:r>
              <a:rPr sz="2800" spc="-355" dirty="0">
                <a:latin typeface="Trebuchet MS"/>
                <a:cs typeface="Trebuchet MS"/>
              </a:rPr>
              <a:t> </a:t>
            </a:r>
            <a:r>
              <a:rPr sz="2800" spc="20" dirty="0">
                <a:latin typeface="Trebuchet MS"/>
                <a:cs typeface="Trebuchet MS"/>
              </a:rPr>
              <a:t>acceleration</a:t>
            </a:r>
            <a:endParaRPr sz="2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9E3611"/>
              </a:buClr>
              <a:buFont typeface="Wingdings"/>
              <a:buChar char=""/>
            </a:pPr>
            <a:endParaRPr sz="40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385" dirty="0">
                <a:latin typeface="Trebuchet MS"/>
                <a:cs typeface="Trebuchet MS"/>
              </a:rPr>
              <a:t>DC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Accelerometer</a:t>
            </a:r>
            <a:endParaRPr sz="2800">
              <a:latin typeface="Trebuchet MS"/>
              <a:cs typeface="Trebuchet MS"/>
            </a:endParaRPr>
          </a:p>
          <a:p>
            <a:pPr marL="469900" lvl="1" indent="-183515">
              <a:lnSpc>
                <a:spcPct val="100000"/>
              </a:lnSpc>
              <a:spcBef>
                <a:spcPts val="6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15" dirty="0">
                <a:latin typeface="Trebuchet MS"/>
                <a:cs typeface="Trebuchet MS"/>
              </a:rPr>
              <a:t>Output</a:t>
            </a:r>
            <a:r>
              <a:rPr sz="2800" spc="-125" dirty="0">
                <a:latin typeface="Trebuchet MS"/>
                <a:cs typeface="Trebuchet MS"/>
              </a:rPr>
              <a:t> </a:t>
            </a:r>
            <a:r>
              <a:rPr sz="2800" spc="45" dirty="0">
                <a:latin typeface="Trebuchet MS"/>
                <a:cs typeface="Trebuchet MS"/>
              </a:rPr>
              <a:t>proportional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to</a:t>
            </a:r>
            <a:r>
              <a:rPr sz="2800" spc="-130" dirty="0">
                <a:latin typeface="Trebuchet MS"/>
                <a:cs typeface="Trebuchet MS"/>
              </a:rPr>
              <a:t> </a:t>
            </a:r>
            <a:r>
              <a:rPr sz="2800" spc="75" dirty="0">
                <a:latin typeface="Trebuchet MS"/>
                <a:cs typeface="Trebuchet MS"/>
              </a:rPr>
              <a:t>sine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of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5" dirty="0">
                <a:latin typeface="Trebuchet MS"/>
                <a:cs typeface="Trebuchet MS"/>
              </a:rPr>
              <a:t>vertical</a:t>
            </a:r>
            <a:r>
              <a:rPr sz="2800" spc="-130" dirty="0">
                <a:latin typeface="Trebuchet MS"/>
                <a:cs typeface="Trebuchet MS"/>
              </a:rPr>
              <a:t> </a:t>
            </a:r>
            <a:r>
              <a:rPr sz="2800" spc="95" dirty="0">
                <a:latin typeface="Trebuchet MS"/>
                <a:cs typeface="Trebuchet MS"/>
              </a:rPr>
              <a:t>angle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0748" y="982091"/>
            <a:ext cx="1730375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800"/>
              </a:lnSpc>
              <a:spcBef>
                <a:spcPts val="100"/>
              </a:spcBef>
            </a:pPr>
            <a:r>
              <a:rPr spc="-30" dirty="0"/>
              <a:t>Rate</a:t>
            </a:r>
            <a:r>
              <a:rPr spc="-155" dirty="0"/>
              <a:t> </a:t>
            </a:r>
            <a:r>
              <a:rPr spc="150" dirty="0"/>
              <a:t>Gyro</a:t>
            </a:r>
            <a:r>
              <a:rPr spc="-150" dirty="0"/>
              <a:t> </a:t>
            </a:r>
            <a:r>
              <a:rPr spc="370" dirty="0"/>
              <a:t>–</a:t>
            </a:r>
            <a:r>
              <a:rPr spc="-155" dirty="0"/>
              <a:t> </a:t>
            </a:r>
            <a:r>
              <a:rPr spc="55" dirty="0"/>
              <a:t>Silicon</a:t>
            </a:r>
            <a:r>
              <a:rPr spc="-165" dirty="0"/>
              <a:t> </a:t>
            </a:r>
            <a:r>
              <a:rPr spc="125" dirty="0"/>
              <a:t>Sensing</a:t>
            </a:r>
            <a:r>
              <a:rPr spc="-175" dirty="0"/>
              <a:t> </a:t>
            </a:r>
            <a:r>
              <a:rPr spc="75" dirty="0"/>
              <a:t>Systems  </a:t>
            </a:r>
            <a:r>
              <a:rPr spc="95" dirty="0"/>
              <a:t>Servo</a:t>
            </a:r>
            <a:r>
              <a:rPr spc="-175" dirty="0"/>
              <a:t> </a:t>
            </a:r>
            <a:r>
              <a:rPr spc="95" dirty="0"/>
              <a:t>Accel</a:t>
            </a:r>
            <a:r>
              <a:rPr spc="-125" dirty="0"/>
              <a:t> </a:t>
            </a:r>
            <a:r>
              <a:rPr spc="365" dirty="0"/>
              <a:t>–</a:t>
            </a:r>
            <a:r>
              <a:rPr spc="-150" dirty="0"/>
              <a:t> </a:t>
            </a:r>
            <a:r>
              <a:rPr spc="60" dirty="0"/>
              <a:t>Sensorland.com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03531" y="2590800"/>
            <a:ext cx="5778500" cy="3987800"/>
            <a:chOff x="1803531" y="2590800"/>
            <a:chExt cx="5778500" cy="3987800"/>
          </a:xfrm>
        </p:grpSpPr>
        <p:sp>
          <p:nvSpPr>
            <p:cNvPr id="5" name="object 5"/>
            <p:cNvSpPr/>
            <p:nvPr/>
          </p:nvSpPr>
          <p:spPr>
            <a:xfrm>
              <a:off x="1803531" y="3386754"/>
              <a:ext cx="3038919" cy="31917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4400" y="2590800"/>
              <a:ext cx="2857500" cy="23820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810500" y="4191000"/>
            <a:ext cx="2705100" cy="2540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984" y="982091"/>
            <a:ext cx="4054271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60194" y="1470177"/>
            <a:ext cx="4268470" cy="10985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6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25" dirty="0">
                <a:latin typeface="Trebuchet MS"/>
                <a:cs typeface="Trebuchet MS"/>
              </a:rPr>
              <a:t>Nubotics.com,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45" dirty="0">
                <a:latin typeface="Trebuchet MS"/>
                <a:cs typeface="Trebuchet MS"/>
              </a:rPr>
              <a:t>$27</a:t>
            </a:r>
            <a:endParaRPr sz="28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86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-135" dirty="0">
                <a:latin typeface="Trebuchet MS"/>
                <a:cs typeface="Trebuchet MS"/>
              </a:rPr>
              <a:t>Jun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98,</a:t>
            </a:r>
            <a:r>
              <a:rPr sz="2800" spc="-385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Oct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40" dirty="0">
                <a:latin typeface="Trebuchet MS"/>
                <a:cs typeface="Trebuchet MS"/>
              </a:rPr>
              <a:t>2000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114" dirty="0">
                <a:latin typeface="Trebuchet MS"/>
                <a:cs typeface="Trebuchet MS"/>
              </a:rPr>
              <a:t>Encoder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1524000"/>
            <a:ext cx="3124200" cy="3061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2600" y="3512820"/>
            <a:ext cx="5486400" cy="30495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8286840" y="1562760"/>
              <a:ext cx="360" cy="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7480" y="15534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1608" y="1062100"/>
            <a:ext cx="1428877" cy="385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95142" y="1296974"/>
            <a:ext cx="262661" cy="32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2564" y="1062100"/>
            <a:ext cx="4127500" cy="467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83994" y="4366412"/>
            <a:ext cx="7910195" cy="163512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6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50" dirty="0">
                <a:latin typeface="Trebuchet MS"/>
                <a:cs typeface="Trebuchet MS"/>
              </a:rPr>
              <a:t>Track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130" dirty="0">
                <a:latin typeface="Trebuchet MS"/>
                <a:cs typeface="Trebuchet MS"/>
              </a:rPr>
              <a:t>bearing</a:t>
            </a:r>
            <a:r>
              <a:rPr sz="2800" spc="-17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&amp;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40" dirty="0">
                <a:latin typeface="Trebuchet MS"/>
                <a:cs typeface="Trebuchet MS"/>
              </a:rPr>
              <a:t>distance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to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45" dirty="0">
                <a:latin typeface="Trebuchet MS"/>
                <a:cs typeface="Trebuchet MS"/>
              </a:rPr>
              <a:t>determine</a:t>
            </a:r>
            <a:r>
              <a:rPr sz="2800" spc="-175" dirty="0">
                <a:latin typeface="Trebuchet MS"/>
                <a:cs typeface="Trebuchet MS"/>
              </a:rPr>
              <a:t> </a:t>
            </a:r>
            <a:r>
              <a:rPr sz="2800" spc="45" dirty="0">
                <a:latin typeface="Trebuchet MS"/>
                <a:cs typeface="Trebuchet MS"/>
              </a:rPr>
              <a:t>position</a:t>
            </a:r>
            <a:endParaRPr sz="28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86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-90" dirty="0">
                <a:latin typeface="Trebuchet MS"/>
                <a:cs typeface="Trebuchet MS"/>
              </a:rPr>
              <a:t>L: </a:t>
            </a:r>
            <a:r>
              <a:rPr sz="2800" dirty="0">
                <a:latin typeface="Trebuchet MS"/>
                <a:cs typeface="Trebuchet MS"/>
              </a:rPr>
              <a:t>Parallax.com,</a:t>
            </a:r>
            <a:r>
              <a:rPr sz="2800" spc="-660" dirty="0">
                <a:latin typeface="Trebuchet MS"/>
                <a:cs typeface="Trebuchet MS"/>
              </a:rPr>
              <a:t> </a:t>
            </a:r>
            <a:r>
              <a:rPr sz="2800" spc="40" dirty="0">
                <a:latin typeface="Trebuchet MS"/>
                <a:cs typeface="Trebuchet MS"/>
              </a:rPr>
              <a:t>$30</a:t>
            </a:r>
            <a:endParaRPr sz="28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87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-80" dirty="0">
                <a:latin typeface="Trebuchet MS"/>
                <a:cs typeface="Trebuchet MS"/>
              </a:rPr>
              <a:t>R: </a:t>
            </a:r>
            <a:r>
              <a:rPr sz="2800" spc="65" dirty="0">
                <a:latin typeface="Trebuchet MS"/>
                <a:cs typeface="Trebuchet MS"/>
              </a:rPr>
              <a:t>Dinsmoresensors.com,</a:t>
            </a:r>
            <a:r>
              <a:rPr sz="2800" spc="-710" dirty="0">
                <a:latin typeface="Trebuchet MS"/>
                <a:cs typeface="Trebuchet MS"/>
              </a:rPr>
              <a:t> </a:t>
            </a:r>
            <a:r>
              <a:rPr sz="2800" spc="25" dirty="0">
                <a:latin typeface="Trebuchet MS"/>
                <a:cs typeface="Trebuchet MS"/>
              </a:rPr>
              <a:t>$13-$37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11923" y="1533144"/>
            <a:ext cx="4648200" cy="3054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6047" y="1572767"/>
            <a:ext cx="3657600" cy="3047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745" y="982091"/>
            <a:ext cx="1931390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8166" y="1299538"/>
            <a:ext cx="354952" cy="4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4803" y="982091"/>
            <a:ext cx="1889379" cy="52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5000" y="2514600"/>
            <a:ext cx="2353055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343400" y="2432304"/>
            <a:ext cx="5943600" cy="4166870"/>
            <a:chOff x="4343400" y="2432304"/>
            <a:chExt cx="5943600" cy="4166870"/>
          </a:xfrm>
        </p:grpSpPr>
        <p:sp>
          <p:nvSpPr>
            <p:cNvPr id="7" name="object 7"/>
            <p:cNvSpPr/>
            <p:nvPr/>
          </p:nvSpPr>
          <p:spPr>
            <a:xfrm>
              <a:off x="4343400" y="3855720"/>
              <a:ext cx="3429000" cy="2743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29400" y="2432304"/>
              <a:ext cx="3657600" cy="1975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004429" y="5273446"/>
            <a:ext cx="619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$24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3994" y="1515897"/>
            <a:ext cx="5420995" cy="146621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29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55" dirty="0">
                <a:latin typeface="Trebuchet MS"/>
                <a:cs typeface="Trebuchet MS"/>
              </a:rPr>
              <a:t>Passive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365" dirty="0">
                <a:latin typeface="Trebuchet MS"/>
                <a:cs typeface="Trebuchet MS"/>
              </a:rPr>
              <a:t>–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105" dirty="0">
                <a:latin typeface="Trebuchet MS"/>
                <a:cs typeface="Trebuchet MS"/>
              </a:rPr>
              <a:t>Senses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15" dirty="0">
                <a:latin typeface="Trebuchet MS"/>
                <a:cs typeface="Trebuchet MS"/>
              </a:rPr>
              <a:t>electric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15" dirty="0">
                <a:latin typeface="Trebuchet MS"/>
                <a:cs typeface="Trebuchet MS"/>
              </a:rPr>
              <a:t>field</a:t>
            </a:r>
            <a:endParaRPr sz="28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19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55" dirty="0">
                <a:latin typeface="Trebuchet MS"/>
                <a:cs typeface="Trebuchet MS"/>
              </a:rPr>
              <a:t>Fluke </a:t>
            </a:r>
            <a:r>
              <a:rPr sz="2800" spc="40" dirty="0">
                <a:latin typeface="Trebuchet MS"/>
                <a:cs typeface="Trebuchet MS"/>
              </a:rPr>
              <a:t>Electric </a:t>
            </a:r>
            <a:r>
              <a:rPr sz="2800" spc="70" dirty="0">
                <a:latin typeface="Trebuchet MS"/>
                <a:cs typeface="Trebuchet MS"/>
              </a:rPr>
              <a:t>Field</a:t>
            </a:r>
            <a:r>
              <a:rPr sz="2800" spc="-565" dirty="0">
                <a:latin typeface="Trebuchet MS"/>
                <a:cs typeface="Trebuchet MS"/>
              </a:rPr>
              <a:t> </a:t>
            </a:r>
            <a:r>
              <a:rPr sz="2800" spc="105" dirty="0">
                <a:latin typeface="Trebuchet MS"/>
                <a:cs typeface="Trebuchet MS"/>
              </a:rPr>
              <a:t>Sensors</a:t>
            </a:r>
            <a:endParaRPr sz="2800">
              <a:latin typeface="Trebuchet MS"/>
              <a:cs typeface="Trebuchet MS"/>
            </a:endParaRPr>
          </a:p>
          <a:p>
            <a:pPr marL="88900">
              <a:lnSpc>
                <a:spcPct val="100000"/>
              </a:lnSpc>
              <a:spcBef>
                <a:spcPts val="875"/>
              </a:spcBef>
              <a:tabLst>
                <a:tab pos="4813300" algn="l"/>
              </a:tabLst>
            </a:pPr>
            <a:r>
              <a:rPr sz="2800" spc="-5" dirty="0">
                <a:latin typeface="Arial"/>
                <a:cs typeface="Arial"/>
              </a:rPr>
              <a:t>$23	$25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0072" y="279272"/>
            <a:ext cx="1931415" cy="521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79519" y="596720"/>
            <a:ext cx="354952" cy="4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3150" y="279272"/>
            <a:ext cx="2256663" cy="521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06194" y="1012824"/>
            <a:ext cx="7573009" cy="147129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220979" indent="-182880">
              <a:lnSpc>
                <a:spcPct val="100000"/>
              </a:lnSpc>
              <a:spcBef>
                <a:spcPts val="1015"/>
              </a:spcBef>
              <a:buClr>
                <a:srgbClr val="9E3611"/>
              </a:buClr>
              <a:buSzPct val="85416"/>
              <a:buFont typeface="Wingdings"/>
              <a:buChar char=""/>
              <a:tabLst>
                <a:tab pos="220979" algn="l"/>
              </a:tabLst>
            </a:pPr>
            <a:r>
              <a:rPr sz="2400" spc="90" dirty="0">
                <a:latin typeface="Trebuchet MS"/>
                <a:cs typeface="Trebuchet MS"/>
              </a:rPr>
              <a:t>Smoke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Detectors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-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Cheap,</a:t>
            </a:r>
            <a:r>
              <a:rPr sz="2400" spc="-320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readily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available,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$5</a:t>
            </a:r>
            <a:endParaRPr sz="2400">
              <a:latin typeface="Trebuchet MS"/>
              <a:cs typeface="Trebuchet MS"/>
            </a:endParaRPr>
          </a:p>
          <a:p>
            <a:pPr marL="220979" indent="-182880">
              <a:lnSpc>
                <a:spcPct val="100000"/>
              </a:lnSpc>
              <a:spcBef>
                <a:spcPts val="915"/>
              </a:spcBef>
              <a:buClr>
                <a:srgbClr val="9E3611"/>
              </a:buClr>
              <a:buSzPct val="85416"/>
              <a:buFont typeface="Wingdings"/>
              <a:buChar char=""/>
              <a:tabLst>
                <a:tab pos="220979" algn="l"/>
              </a:tabLst>
            </a:pPr>
            <a:r>
              <a:rPr sz="2400" spc="160" dirty="0">
                <a:latin typeface="Trebuchet MS"/>
                <a:cs typeface="Trebuchet MS"/>
              </a:rPr>
              <a:t>Oxygen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concentration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sensors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-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CO,</a:t>
            </a:r>
            <a:r>
              <a:rPr sz="2400" spc="-310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H</a:t>
            </a:r>
            <a:r>
              <a:rPr sz="2400" spc="7" baseline="-20833" dirty="0">
                <a:latin typeface="Trebuchet MS"/>
                <a:cs typeface="Trebuchet MS"/>
              </a:rPr>
              <a:t>4</a:t>
            </a:r>
            <a:r>
              <a:rPr sz="2400" spc="5" dirty="0">
                <a:latin typeface="Trebuchet MS"/>
                <a:cs typeface="Trebuchet MS"/>
              </a:rPr>
              <a:t>S,</a:t>
            </a:r>
            <a:r>
              <a:rPr sz="2400" spc="-315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CH</a:t>
            </a:r>
            <a:r>
              <a:rPr sz="2400" spc="157" baseline="-20833" dirty="0">
                <a:latin typeface="Trebuchet MS"/>
                <a:cs typeface="Trebuchet MS"/>
              </a:rPr>
              <a:t>4,</a:t>
            </a:r>
            <a:r>
              <a:rPr sz="2400" spc="-37" baseline="-20833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pricey</a:t>
            </a:r>
            <a:endParaRPr sz="2400">
              <a:latin typeface="Trebuchet MS"/>
              <a:cs typeface="Trebuchet MS"/>
            </a:endParaRPr>
          </a:p>
          <a:p>
            <a:pPr marL="220979" indent="-182880">
              <a:lnSpc>
                <a:spcPct val="100000"/>
              </a:lnSpc>
              <a:spcBef>
                <a:spcPts val="910"/>
              </a:spcBef>
              <a:buClr>
                <a:srgbClr val="9E3611"/>
              </a:buClr>
              <a:buSzPct val="85416"/>
              <a:buFont typeface="Wingdings"/>
              <a:buChar char=""/>
              <a:tabLst>
                <a:tab pos="220979" algn="l"/>
              </a:tabLst>
            </a:pPr>
            <a:r>
              <a:rPr sz="2400" spc="80" dirty="0">
                <a:latin typeface="Trebuchet MS"/>
                <a:cs typeface="Trebuchet MS"/>
              </a:rPr>
              <a:t>See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15" dirty="0">
                <a:latin typeface="Trebuchet MS"/>
                <a:cs typeface="Trebuchet MS"/>
              </a:rPr>
              <a:t>HowStuffWorks.com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14600" y="2743200"/>
            <a:ext cx="1676400" cy="167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828800" y="3124200"/>
            <a:ext cx="8534400" cy="3482975"/>
            <a:chOff x="1828800" y="3124200"/>
            <a:chExt cx="8534400" cy="3482975"/>
          </a:xfrm>
        </p:grpSpPr>
        <p:sp>
          <p:nvSpPr>
            <p:cNvPr id="8" name="object 8"/>
            <p:cNvSpPr/>
            <p:nvPr/>
          </p:nvSpPr>
          <p:spPr>
            <a:xfrm>
              <a:off x="1828800" y="4800600"/>
              <a:ext cx="3505200" cy="18060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81600" y="3124200"/>
              <a:ext cx="2971800" cy="23622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00544" y="4114800"/>
              <a:ext cx="2962655" cy="23530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6188400" y="2080440"/>
              <a:ext cx="2473920" cy="4827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79040" y="2071080"/>
                <a:ext cx="2492640" cy="50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484631"/>
            <a:ext cx="11067288" cy="5763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44720" y="776880"/>
              <a:ext cx="5465520" cy="5429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360" y="767520"/>
                <a:ext cx="5484240" cy="54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2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19" y="470916"/>
            <a:ext cx="10500360" cy="544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982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9625" y="354202"/>
            <a:ext cx="5157978" cy="472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31594" y="1464690"/>
            <a:ext cx="8154034" cy="4177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ts val="4205"/>
              </a:lnSpc>
              <a:spcBef>
                <a:spcPts val="100"/>
              </a:spcBef>
              <a:buClr>
                <a:srgbClr val="9E3611"/>
              </a:buClr>
              <a:buSzPct val="81944"/>
              <a:buFont typeface="Wingdings"/>
              <a:buChar char=""/>
              <a:tabLst>
                <a:tab pos="195580" algn="l"/>
              </a:tabLst>
            </a:pPr>
            <a:r>
              <a:rPr sz="3600" spc="90" dirty="0">
                <a:latin typeface="Trebuchet MS"/>
                <a:cs typeface="Trebuchet MS"/>
              </a:rPr>
              <a:t>Provides</a:t>
            </a:r>
            <a:r>
              <a:rPr sz="3600" spc="-495" dirty="0">
                <a:latin typeface="Trebuchet MS"/>
                <a:cs typeface="Trebuchet MS"/>
              </a:rPr>
              <a:t> </a:t>
            </a:r>
            <a:r>
              <a:rPr sz="3600" spc="45" dirty="0">
                <a:latin typeface="Trebuchet MS"/>
                <a:cs typeface="Trebuchet MS"/>
              </a:rPr>
              <a:t>“awareness”</a:t>
            </a:r>
            <a:r>
              <a:rPr sz="3600" spc="-470" dirty="0">
                <a:latin typeface="Trebuchet MS"/>
                <a:cs typeface="Trebuchet MS"/>
              </a:rPr>
              <a:t> </a:t>
            </a:r>
            <a:r>
              <a:rPr sz="3600" spc="-80" dirty="0">
                <a:latin typeface="Trebuchet MS"/>
                <a:cs typeface="Trebuchet MS"/>
              </a:rPr>
              <a:t>of</a:t>
            </a:r>
            <a:r>
              <a:rPr sz="3600" spc="-200" dirty="0">
                <a:latin typeface="Trebuchet MS"/>
                <a:cs typeface="Trebuchet MS"/>
              </a:rPr>
              <a:t> </a:t>
            </a:r>
            <a:r>
              <a:rPr sz="3600" spc="135" dirty="0">
                <a:latin typeface="Trebuchet MS"/>
                <a:cs typeface="Trebuchet MS"/>
              </a:rPr>
              <a:t>surroundings</a:t>
            </a:r>
            <a:endParaRPr sz="3600">
              <a:latin typeface="Trebuchet MS"/>
              <a:cs typeface="Trebuchet MS"/>
            </a:endParaRPr>
          </a:p>
          <a:p>
            <a:pPr marL="469900" lvl="1" indent="-183515">
              <a:lnSpc>
                <a:spcPts val="2045"/>
              </a:lnSpc>
              <a:buClr>
                <a:srgbClr val="9E3611"/>
              </a:buClr>
              <a:buSzPct val="83333"/>
              <a:buFont typeface="Wingdings"/>
              <a:buChar char=""/>
              <a:tabLst>
                <a:tab pos="469900" algn="l"/>
              </a:tabLst>
            </a:pPr>
            <a:r>
              <a:rPr sz="1800" spc="-15" dirty="0">
                <a:latin typeface="Trebuchet MS"/>
                <a:cs typeface="Trebuchet MS"/>
              </a:rPr>
              <a:t>What’s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ahead,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around,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“out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there”?</a:t>
            </a:r>
            <a:endParaRPr sz="1800">
              <a:latin typeface="Trebuchet MS"/>
              <a:cs typeface="Trebuchet MS"/>
            </a:endParaRPr>
          </a:p>
          <a:p>
            <a:pPr marL="195580" indent="-182880">
              <a:lnSpc>
                <a:spcPts val="4205"/>
              </a:lnSpc>
              <a:spcBef>
                <a:spcPts val="85"/>
              </a:spcBef>
              <a:buClr>
                <a:srgbClr val="9E3611"/>
              </a:buClr>
              <a:buSzPct val="81944"/>
              <a:buFont typeface="Wingdings"/>
              <a:buChar char=""/>
              <a:tabLst>
                <a:tab pos="195580" algn="l"/>
              </a:tabLst>
            </a:pPr>
            <a:r>
              <a:rPr sz="3600" spc="100" dirty="0">
                <a:latin typeface="Trebuchet MS"/>
                <a:cs typeface="Trebuchet MS"/>
              </a:rPr>
              <a:t>Allows </a:t>
            </a:r>
            <a:r>
              <a:rPr sz="3600" spc="-10" dirty="0">
                <a:latin typeface="Trebuchet MS"/>
                <a:cs typeface="Trebuchet MS"/>
              </a:rPr>
              <a:t>interaction </a:t>
            </a:r>
            <a:r>
              <a:rPr sz="3600" spc="-30" dirty="0">
                <a:latin typeface="Trebuchet MS"/>
                <a:cs typeface="Trebuchet MS"/>
              </a:rPr>
              <a:t>with</a:t>
            </a:r>
            <a:r>
              <a:rPr sz="3600" spc="-695" dirty="0">
                <a:latin typeface="Trebuchet MS"/>
                <a:cs typeface="Trebuchet MS"/>
              </a:rPr>
              <a:t> </a:t>
            </a:r>
            <a:r>
              <a:rPr sz="3600" spc="40" dirty="0">
                <a:latin typeface="Trebuchet MS"/>
                <a:cs typeface="Trebuchet MS"/>
              </a:rPr>
              <a:t>environment</a:t>
            </a:r>
            <a:endParaRPr sz="3600">
              <a:latin typeface="Trebuchet MS"/>
              <a:cs typeface="Trebuchet MS"/>
            </a:endParaRPr>
          </a:p>
          <a:p>
            <a:pPr marL="469900" lvl="1" indent="-183515">
              <a:lnSpc>
                <a:spcPts val="2045"/>
              </a:lnSpc>
              <a:buClr>
                <a:srgbClr val="9E3611"/>
              </a:buClr>
              <a:buSzPct val="83333"/>
              <a:buFont typeface="Wingdings"/>
              <a:buChar char=""/>
              <a:tabLst>
                <a:tab pos="469900" algn="l"/>
              </a:tabLst>
            </a:pPr>
            <a:r>
              <a:rPr sz="1800" spc="30" dirty="0">
                <a:latin typeface="Trebuchet MS"/>
                <a:cs typeface="Trebuchet MS"/>
              </a:rPr>
              <a:t>Robot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lawn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25" dirty="0">
                <a:latin typeface="Trebuchet MS"/>
                <a:cs typeface="Trebuchet MS"/>
              </a:rPr>
              <a:t>mower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can</a:t>
            </a:r>
            <a:r>
              <a:rPr sz="1800" spc="-23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“see”</a:t>
            </a:r>
            <a:r>
              <a:rPr sz="1800" spc="-2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cut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85" dirty="0">
                <a:latin typeface="Trebuchet MS"/>
                <a:cs typeface="Trebuchet MS"/>
              </a:rPr>
              <a:t>grass</a:t>
            </a:r>
            <a:endParaRPr sz="1800">
              <a:latin typeface="Trebuchet MS"/>
              <a:cs typeface="Trebuchet MS"/>
            </a:endParaRPr>
          </a:p>
          <a:p>
            <a:pPr marL="195580" indent="-182880">
              <a:lnSpc>
                <a:spcPts val="4205"/>
              </a:lnSpc>
              <a:spcBef>
                <a:spcPts val="85"/>
              </a:spcBef>
              <a:buClr>
                <a:srgbClr val="9E3611"/>
              </a:buClr>
              <a:buSzPct val="81944"/>
              <a:buFont typeface="Wingdings"/>
              <a:buChar char=""/>
              <a:tabLst>
                <a:tab pos="195580" algn="l"/>
              </a:tabLst>
            </a:pPr>
            <a:r>
              <a:rPr sz="3600" spc="-15" dirty="0">
                <a:latin typeface="Trebuchet MS"/>
                <a:cs typeface="Trebuchet MS"/>
              </a:rPr>
              <a:t>Protection </a:t>
            </a:r>
            <a:r>
              <a:rPr sz="3600" spc="-110" dirty="0">
                <a:latin typeface="Trebuchet MS"/>
                <a:cs typeface="Trebuchet MS"/>
              </a:rPr>
              <a:t>&amp;</a:t>
            </a:r>
            <a:r>
              <a:rPr sz="3600" spc="-380" dirty="0">
                <a:latin typeface="Trebuchet MS"/>
                <a:cs typeface="Trebuchet MS"/>
              </a:rPr>
              <a:t> </a:t>
            </a:r>
            <a:r>
              <a:rPr sz="3600" spc="30" dirty="0">
                <a:latin typeface="Trebuchet MS"/>
                <a:cs typeface="Trebuchet MS"/>
              </a:rPr>
              <a:t>Self-Preservation</a:t>
            </a:r>
            <a:endParaRPr sz="3600">
              <a:latin typeface="Trebuchet MS"/>
              <a:cs typeface="Trebuchet MS"/>
            </a:endParaRPr>
          </a:p>
          <a:p>
            <a:pPr marL="469900" lvl="1" indent="-183515">
              <a:lnSpc>
                <a:spcPts val="2045"/>
              </a:lnSpc>
              <a:buClr>
                <a:srgbClr val="9E3611"/>
              </a:buClr>
              <a:buSzPct val="83333"/>
              <a:buFont typeface="Wingdings"/>
              <a:buChar char=""/>
              <a:tabLst>
                <a:tab pos="469900" algn="l"/>
              </a:tabLst>
            </a:pPr>
            <a:r>
              <a:rPr sz="1800" spc="-50" dirty="0">
                <a:latin typeface="Trebuchet MS"/>
                <a:cs typeface="Trebuchet MS"/>
              </a:rPr>
              <a:t>Safety,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85" dirty="0">
                <a:latin typeface="Trebuchet MS"/>
                <a:cs typeface="Trebuchet MS"/>
              </a:rPr>
              <a:t>Damage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Prevention,</a:t>
            </a:r>
            <a:r>
              <a:rPr sz="1800" spc="-22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Stairwell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Trebuchet MS"/>
                <a:cs typeface="Trebuchet MS"/>
              </a:rPr>
              <a:t>sensor</a:t>
            </a:r>
            <a:endParaRPr sz="1800">
              <a:latin typeface="Trebuchet MS"/>
              <a:cs typeface="Trebuchet MS"/>
            </a:endParaRPr>
          </a:p>
          <a:p>
            <a:pPr marL="195580" marR="142875" indent="-182880">
              <a:lnSpc>
                <a:spcPct val="70100"/>
              </a:lnSpc>
              <a:spcBef>
                <a:spcPts val="1375"/>
              </a:spcBef>
              <a:buClr>
                <a:srgbClr val="9E3611"/>
              </a:buClr>
              <a:buSzPct val="81944"/>
              <a:buFont typeface="Wingdings"/>
              <a:buChar char=""/>
              <a:tabLst>
                <a:tab pos="195580" algn="l"/>
              </a:tabLst>
            </a:pPr>
            <a:r>
              <a:rPr sz="3600" spc="160" dirty="0">
                <a:latin typeface="Trebuchet MS"/>
                <a:cs typeface="Trebuchet MS"/>
              </a:rPr>
              <a:t>Gives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-50" dirty="0">
                <a:latin typeface="Trebuchet MS"/>
                <a:cs typeface="Trebuchet MS"/>
              </a:rPr>
              <a:t>the</a:t>
            </a:r>
            <a:r>
              <a:rPr sz="3600" spc="-180" dirty="0">
                <a:latin typeface="Trebuchet MS"/>
                <a:cs typeface="Trebuchet MS"/>
              </a:rPr>
              <a:t> </a:t>
            </a:r>
            <a:r>
              <a:rPr sz="3600" spc="70" dirty="0">
                <a:latin typeface="Trebuchet MS"/>
                <a:cs typeface="Trebuchet MS"/>
              </a:rPr>
              <a:t>machine</a:t>
            </a:r>
            <a:r>
              <a:rPr sz="3600" spc="-185" dirty="0">
                <a:latin typeface="Trebuchet MS"/>
                <a:cs typeface="Trebuchet MS"/>
              </a:rPr>
              <a:t> </a:t>
            </a:r>
            <a:r>
              <a:rPr sz="3600" spc="60" dirty="0">
                <a:latin typeface="Trebuchet MS"/>
                <a:cs typeface="Trebuchet MS"/>
              </a:rPr>
              <a:t>capability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-105" dirty="0">
                <a:latin typeface="Trebuchet MS"/>
                <a:cs typeface="Trebuchet MS"/>
              </a:rPr>
              <a:t>to</a:t>
            </a:r>
            <a:r>
              <a:rPr sz="3600" spc="-180" dirty="0">
                <a:latin typeface="Trebuchet MS"/>
                <a:cs typeface="Trebuchet MS"/>
              </a:rPr>
              <a:t> </a:t>
            </a:r>
            <a:r>
              <a:rPr sz="3600" spc="90" dirty="0">
                <a:latin typeface="Trebuchet MS"/>
                <a:cs typeface="Trebuchet MS"/>
              </a:rPr>
              <a:t>goal-  </a:t>
            </a:r>
            <a:r>
              <a:rPr sz="3600" spc="160" dirty="0">
                <a:latin typeface="Trebuchet MS"/>
                <a:cs typeface="Trebuchet MS"/>
              </a:rPr>
              <a:t>seek</a:t>
            </a:r>
            <a:endParaRPr sz="3600">
              <a:latin typeface="Trebuchet MS"/>
              <a:cs typeface="Trebuchet MS"/>
            </a:endParaRPr>
          </a:p>
          <a:p>
            <a:pPr marL="469900" lvl="1" indent="-183515">
              <a:lnSpc>
                <a:spcPts val="1930"/>
              </a:lnSpc>
              <a:buClr>
                <a:srgbClr val="9E3611"/>
              </a:buClr>
              <a:buSzPct val="83333"/>
              <a:buFont typeface="Wingdings"/>
              <a:buChar char=""/>
              <a:tabLst>
                <a:tab pos="469900" algn="l"/>
              </a:tabLst>
            </a:pPr>
            <a:r>
              <a:rPr sz="1800" spc="55" dirty="0">
                <a:latin typeface="Trebuchet MS"/>
                <a:cs typeface="Trebuchet MS"/>
              </a:rPr>
              <a:t>Find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colorful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objects,</a:t>
            </a:r>
            <a:r>
              <a:rPr sz="1800" spc="-235" dirty="0">
                <a:latin typeface="Trebuchet MS"/>
                <a:cs typeface="Trebuchet MS"/>
              </a:rPr>
              <a:t> </a:t>
            </a:r>
            <a:r>
              <a:rPr sz="1800" spc="80" dirty="0">
                <a:latin typeface="Trebuchet MS"/>
                <a:cs typeface="Trebuchet MS"/>
              </a:rPr>
              <a:t>seek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Trebuchet MS"/>
                <a:cs typeface="Trebuchet MS"/>
              </a:rPr>
              <a:t>goals</a:t>
            </a:r>
            <a:endParaRPr sz="18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85"/>
              </a:spcBef>
              <a:buClr>
                <a:srgbClr val="9E3611"/>
              </a:buClr>
              <a:buSzPct val="81944"/>
              <a:buFont typeface="Wingdings"/>
              <a:buChar char=""/>
              <a:tabLst>
                <a:tab pos="195580" algn="l"/>
              </a:tabLst>
            </a:pPr>
            <a:r>
              <a:rPr sz="3600" spc="204" dirty="0">
                <a:latin typeface="Trebuchet MS"/>
                <a:cs typeface="Trebuchet MS"/>
              </a:rPr>
              <a:t>Makes </a:t>
            </a:r>
            <a:r>
              <a:rPr sz="3600" spc="85" dirty="0">
                <a:latin typeface="Trebuchet MS"/>
                <a:cs typeface="Trebuchet MS"/>
              </a:rPr>
              <a:t>things</a:t>
            </a:r>
            <a:r>
              <a:rPr sz="3600" spc="-885" dirty="0">
                <a:latin typeface="Trebuchet MS"/>
                <a:cs typeface="Trebuchet MS"/>
              </a:rPr>
              <a:t> </a:t>
            </a:r>
            <a:r>
              <a:rPr sz="3600" spc="20" dirty="0">
                <a:latin typeface="Trebuchet MS"/>
                <a:cs typeface="Trebuchet MS"/>
              </a:rPr>
              <a:t>“interesting”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055" y="664464"/>
            <a:ext cx="10293095" cy="5306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699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984" y="611758"/>
            <a:ext cx="6173901" cy="632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7411" y="1352422"/>
            <a:ext cx="4032415" cy="52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3492" y="1991784"/>
            <a:ext cx="9258300" cy="347599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20345" indent="-182880">
              <a:lnSpc>
                <a:spcPct val="100000"/>
              </a:lnSpc>
              <a:spcBef>
                <a:spcPts val="96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220979" algn="l"/>
              </a:tabLst>
            </a:pPr>
            <a:r>
              <a:rPr sz="2800" spc="30" dirty="0">
                <a:latin typeface="Trebuchet MS"/>
                <a:cs typeface="Trebuchet MS"/>
              </a:rPr>
              <a:t>Short </a:t>
            </a:r>
            <a:r>
              <a:rPr sz="2800" spc="90" dirty="0">
                <a:latin typeface="Trebuchet MS"/>
                <a:cs typeface="Trebuchet MS"/>
              </a:rPr>
              <a:t>range </a:t>
            </a:r>
            <a:r>
              <a:rPr sz="2800" spc="60" dirty="0">
                <a:latin typeface="Trebuchet MS"/>
                <a:cs typeface="Trebuchet MS"/>
              </a:rPr>
              <a:t>radio</a:t>
            </a:r>
            <a:r>
              <a:rPr sz="2800" spc="-580" dirty="0">
                <a:latin typeface="Trebuchet MS"/>
                <a:cs typeface="Trebuchet MS"/>
              </a:rPr>
              <a:t> </a:t>
            </a:r>
            <a:r>
              <a:rPr sz="2800" spc="35" dirty="0">
                <a:latin typeface="Trebuchet MS"/>
                <a:cs typeface="Trebuchet MS"/>
              </a:rPr>
              <a:t>communication</a:t>
            </a:r>
            <a:endParaRPr sz="2800">
              <a:latin typeface="Trebuchet MS"/>
              <a:cs typeface="Trebuchet MS"/>
            </a:endParaRPr>
          </a:p>
          <a:p>
            <a:pPr marL="220345" marR="142875" indent="-182880">
              <a:lnSpc>
                <a:spcPts val="3030"/>
              </a:lnSpc>
              <a:spcBef>
                <a:spcPts val="124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220979" algn="l"/>
              </a:tabLst>
            </a:pPr>
            <a:r>
              <a:rPr sz="2800" spc="70" dirty="0">
                <a:latin typeface="Trebuchet MS"/>
                <a:cs typeface="Trebuchet MS"/>
              </a:rPr>
              <a:t>Builds</a:t>
            </a:r>
            <a:r>
              <a:rPr sz="2800" spc="-135" dirty="0">
                <a:latin typeface="Trebuchet MS"/>
                <a:cs typeface="Trebuchet MS"/>
              </a:rPr>
              <a:t> </a:t>
            </a:r>
            <a:r>
              <a:rPr sz="2800" spc="85" dirty="0">
                <a:latin typeface="Trebuchet MS"/>
                <a:cs typeface="Trebuchet MS"/>
              </a:rPr>
              <a:t>on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30" dirty="0">
                <a:latin typeface="Trebuchet MS"/>
                <a:cs typeface="Trebuchet MS"/>
              </a:rPr>
              <a:t>specifications</a:t>
            </a:r>
            <a:r>
              <a:rPr sz="2800" spc="-135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laid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-45" dirty="0">
                <a:latin typeface="Trebuchet MS"/>
                <a:cs typeface="Trebuchet MS"/>
              </a:rPr>
              <a:t>out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for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35" dirty="0">
                <a:latin typeface="Trebuchet MS"/>
                <a:cs typeface="Trebuchet MS"/>
              </a:rPr>
              <a:t>earlier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135" dirty="0">
                <a:latin typeface="Trebuchet MS"/>
                <a:cs typeface="Trebuchet MS"/>
              </a:rPr>
              <a:t>RFID</a:t>
            </a:r>
            <a:r>
              <a:rPr sz="2800" spc="-135" dirty="0">
                <a:latin typeface="Trebuchet MS"/>
                <a:cs typeface="Trebuchet MS"/>
              </a:rPr>
              <a:t> </a:t>
            </a:r>
            <a:r>
              <a:rPr sz="2800" spc="65" dirty="0">
                <a:latin typeface="Trebuchet MS"/>
                <a:cs typeface="Trebuchet MS"/>
              </a:rPr>
              <a:t>(Radio  </a:t>
            </a:r>
            <a:r>
              <a:rPr sz="2800" spc="75" dirty="0">
                <a:latin typeface="Trebuchet MS"/>
                <a:cs typeface="Trebuchet MS"/>
              </a:rPr>
              <a:t>Frequency </a:t>
            </a:r>
            <a:r>
              <a:rPr sz="2800" dirty="0">
                <a:latin typeface="Trebuchet MS"/>
                <a:cs typeface="Trebuchet MS"/>
              </a:rPr>
              <a:t>Identification)</a:t>
            </a:r>
            <a:r>
              <a:rPr sz="2800" spc="-385" dirty="0">
                <a:latin typeface="Trebuchet MS"/>
                <a:cs typeface="Trebuchet MS"/>
              </a:rPr>
              <a:t> </a:t>
            </a:r>
            <a:r>
              <a:rPr sz="2800" spc="65" dirty="0">
                <a:latin typeface="Trebuchet MS"/>
                <a:cs typeface="Trebuchet MS"/>
              </a:rPr>
              <a:t>technology</a:t>
            </a:r>
            <a:r>
              <a:rPr sz="2775" spc="97" baseline="25525" dirty="0">
                <a:latin typeface="Trebuchet MS"/>
                <a:cs typeface="Trebuchet MS"/>
              </a:rPr>
              <a:t>2</a:t>
            </a:r>
            <a:endParaRPr sz="2775" baseline="25525">
              <a:latin typeface="Trebuchet MS"/>
              <a:cs typeface="Trebuchet MS"/>
            </a:endParaRPr>
          </a:p>
          <a:p>
            <a:pPr marL="220345" marR="30480" indent="-182880">
              <a:lnSpc>
                <a:spcPts val="3020"/>
              </a:lnSpc>
              <a:spcBef>
                <a:spcPts val="120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220979" algn="l"/>
              </a:tabLst>
            </a:pPr>
            <a:r>
              <a:rPr sz="2800" spc="55" dirty="0">
                <a:latin typeface="Trebuchet MS"/>
                <a:cs typeface="Trebuchet MS"/>
              </a:rPr>
              <a:t>Usually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40" dirty="0">
                <a:latin typeface="Trebuchet MS"/>
                <a:cs typeface="Trebuchet MS"/>
              </a:rPr>
              <a:t>operates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within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10" dirty="0">
                <a:latin typeface="Trebuchet MS"/>
                <a:cs typeface="Trebuchet MS"/>
              </a:rPr>
              <a:t>a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45" dirty="0">
                <a:latin typeface="Trebuchet MS"/>
                <a:cs typeface="Trebuchet MS"/>
              </a:rPr>
              <a:t>4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80" dirty="0">
                <a:latin typeface="Trebuchet MS"/>
                <a:cs typeface="Trebuchet MS"/>
              </a:rPr>
              <a:t>cm</a:t>
            </a:r>
            <a:r>
              <a:rPr sz="2800" spc="-130" dirty="0">
                <a:latin typeface="Trebuchet MS"/>
                <a:cs typeface="Trebuchet MS"/>
              </a:rPr>
              <a:t> </a:t>
            </a:r>
            <a:r>
              <a:rPr sz="2800" spc="30" dirty="0">
                <a:latin typeface="Trebuchet MS"/>
                <a:cs typeface="Trebuchet MS"/>
              </a:rPr>
              <a:t>range,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but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30" dirty="0">
                <a:latin typeface="Trebuchet MS"/>
                <a:cs typeface="Trebuchet MS"/>
              </a:rPr>
              <a:t>specifications  </a:t>
            </a:r>
            <a:r>
              <a:rPr sz="2800" spc="10" dirty="0">
                <a:latin typeface="Trebuchet MS"/>
                <a:cs typeface="Trebuchet MS"/>
              </a:rPr>
              <a:t>allow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for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10" dirty="0">
                <a:latin typeface="Trebuchet MS"/>
                <a:cs typeface="Trebuchet MS"/>
              </a:rPr>
              <a:t>a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90" dirty="0">
                <a:latin typeface="Trebuchet MS"/>
                <a:cs typeface="Trebuchet MS"/>
              </a:rPr>
              <a:t>range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114" dirty="0">
                <a:latin typeface="Trebuchet MS"/>
                <a:cs typeface="Trebuchet MS"/>
              </a:rPr>
              <a:t>up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to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45" dirty="0">
                <a:latin typeface="Trebuchet MS"/>
                <a:cs typeface="Trebuchet MS"/>
              </a:rPr>
              <a:t>20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70" dirty="0">
                <a:latin typeface="Trebuchet MS"/>
                <a:cs typeface="Trebuchet MS"/>
              </a:rPr>
              <a:t>cm</a:t>
            </a:r>
            <a:r>
              <a:rPr sz="2775" spc="104" baseline="25525" dirty="0">
                <a:latin typeface="Trebuchet MS"/>
                <a:cs typeface="Trebuchet MS"/>
              </a:rPr>
              <a:t>2</a:t>
            </a:r>
            <a:endParaRPr sz="2775" baseline="25525">
              <a:latin typeface="Trebuchet MS"/>
              <a:cs typeface="Trebuchet MS"/>
            </a:endParaRPr>
          </a:p>
          <a:p>
            <a:pPr marL="220345" indent="-182880">
              <a:lnSpc>
                <a:spcPct val="100000"/>
              </a:lnSpc>
              <a:spcBef>
                <a:spcPts val="82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220979" algn="l"/>
              </a:tabLst>
            </a:pPr>
            <a:r>
              <a:rPr sz="2800" spc="110" dirty="0">
                <a:latin typeface="Trebuchet MS"/>
                <a:cs typeface="Trebuchet MS"/>
              </a:rPr>
              <a:t>Uses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10" dirty="0">
                <a:latin typeface="Trebuchet MS"/>
                <a:cs typeface="Trebuchet MS"/>
              </a:rPr>
              <a:t>a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40" dirty="0">
                <a:latin typeface="Trebuchet MS"/>
                <a:cs typeface="Trebuchet MS"/>
              </a:rPr>
              <a:t>frequency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of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13.56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145" dirty="0">
                <a:latin typeface="Trebuchet MS"/>
                <a:cs typeface="Trebuchet MS"/>
              </a:rPr>
              <a:t>MHz</a:t>
            </a:r>
            <a:r>
              <a:rPr sz="2775" spc="217" baseline="25525" dirty="0">
                <a:latin typeface="Trebuchet MS"/>
                <a:cs typeface="Trebuchet MS"/>
              </a:rPr>
              <a:t>2</a:t>
            </a:r>
            <a:endParaRPr sz="2775" baseline="25525">
              <a:latin typeface="Trebuchet MS"/>
              <a:cs typeface="Trebuchet MS"/>
            </a:endParaRPr>
          </a:p>
          <a:p>
            <a:pPr marL="220345" indent="-182880">
              <a:lnSpc>
                <a:spcPct val="100000"/>
              </a:lnSpc>
              <a:spcBef>
                <a:spcPts val="86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220979" algn="l"/>
              </a:tabLst>
            </a:pPr>
            <a:r>
              <a:rPr sz="2800" spc="75" dirty="0">
                <a:latin typeface="Trebuchet MS"/>
                <a:cs typeface="Trebuchet MS"/>
              </a:rPr>
              <a:t>Possible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transfer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rates</a:t>
            </a:r>
            <a:r>
              <a:rPr sz="2800" spc="-130" dirty="0">
                <a:latin typeface="Trebuchet MS"/>
                <a:cs typeface="Trebuchet MS"/>
              </a:rPr>
              <a:t> </a:t>
            </a:r>
            <a:r>
              <a:rPr sz="2800" spc="5" dirty="0">
                <a:latin typeface="Trebuchet MS"/>
                <a:cs typeface="Trebuchet MS"/>
              </a:rPr>
              <a:t>are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800" spc="-20" dirty="0">
                <a:latin typeface="Trebuchet MS"/>
                <a:cs typeface="Trebuchet MS"/>
              </a:rPr>
              <a:t>106,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-25" dirty="0">
                <a:latin typeface="Trebuchet MS"/>
                <a:cs typeface="Trebuchet MS"/>
              </a:rPr>
              <a:t>212,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110" dirty="0">
                <a:latin typeface="Trebuchet MS"/>
                <a:cs typeface="Trebuchet MS"/>
              </a:rPr>
              <a:t>424kbps</a:t>
            </a:r>
            <a:r>
              <a:rPr sz="2775" spc="165" baseline="25525" dirty="0">
                <a:latin typeface="Trebuchet MS"/>
                <a:cs typeface="Trebuchet MS"/>
              </a:rPr>
              <a:t>15</a:t>
            </a:r>
            <a:endParaRPr sz="2775" baseline="25525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625640" y="4947120"/>
              <a:ext cx="2911320" cy="687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6280" y="4937760"/>
                <a:ext cx="2930040" cy="70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01043" y="6230111"/>
            <a:ext cx="457200" cy="457200"/>
            <a:chOff x="11401043" y="6230111"/>
            <a:chExt cx="457200" cy="457200"/>
          </a:xfrm>
        </p:grpSpPr>
        <p:sp>
          <p:nvSpPr>
            <p:cNvPr id="3" name="object 3"/>
            <p:cNvSpPr/>
            <p:nvPr/>
          </p:nvSpPr>
          <p:spPr>
            <a:xfrm>
              <a:off x="11401043" y="6230111"/>
              <a:ext cx="457200" cy="457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31523" y="625906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5">
                  <a:moveTo>
                    <a:pt x="0" y="199643"/>
                  </a:moveTo>
                  <a:lnTo>
                    <a:pt x="5251" y="153867"/>
                  </a:lnTo>
                  <a:lnTo>
                    <a:pt x="20211" y="111845"/>
                  </a:lnTo>
                  <a:lnTo>
                    <a:pt x="43687" y="74776"/>
                  </a:lnTo>
                  <a:lnTo>
                    <a:pt x="74484" y="43859"/>
                  </a:lnTo>
                  <a:lnTo>
                    <a:pt x="111411" y="20291"/>
                  </a:lnTo>
                  <a:lnTo>
                    <a:pt x="153275" y="5272"/>
                  </a:lnTo>
                  <a:lnTo>
                    <a:pt x="198881" y="0"/>
                  </a:lnTo>
                  <a:lnTo>
                    <a:pt x="244488" y="5272"/>
                  </a:lnTo>
                  <a:lnTo>
                    <a:pt x="286352" y="20291"/>
                  </a:lnTo>
                  <a:lnTo>
                    <a:pt x="323279" y="43859"/>
                  </a:lnTo>
                  <a:lnTo>
                    <a:pt x="354076" y="74776"/>
                  </a:lnTo>
                  <a:lnTo>
                    <a:pt x="377552" y="111845"/>
                  </a:lnTo>
                  <a:lnTo>
                    <a:pt x="392512" y="153867"/>
                  </a:lnTo>
                  <a:lnTo>
                    <a:pt x="397764" y="199643"/>
                  </a:lnTo>
                  <a:lnTo>
                    <a:pt x="392512" y="245420"/>
                  </a:lnTo>
                  <a:lnTo>
                    <a:pt x="377552" y="287442"/>
                  </a:lnTo>
                  <a:lnTo>
                    <a:pt x="354076" y="324511"/>
                  </a:lnTo>
                  <a:lnTo>
                    <a:pt x="323279" y="355428"/>
                  </a:lnTo>
                  <a:lnTo>
                    <a:pt x="286352" y="378996"/>
                  </a:lnTo>
                  <a:lnTo>
                    <a:pt x="244488" y="394015"/>
                  </a:lnTo>
                  <a:lnTo>
                    <a:pt x="198881" y="399287"/>
                  </a:lnTo>
                  <a:lnTo>
                    <a:pt x="153275" y="394015"/>
                  </a:lnTo>
                  <a:lnTo>
                    <a:pt x="111411" y="378996"/>
                  </a:lnTo>
                  <a:lnTo>
                    <a:pt x="74484" y="355428"/>
                  </a:lnTo>
                  <a:lnTo>
                    <a:pt x="43687" y="324511"/>
                  </a:lnTo>
                  <a:lnTo>
                    <a:pt x="20211" y="287442"/>
                  </a:lnTo>
                  <a:lnTo>
                    <a:pt x="5251" y="24542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87411" y="611758"/>
            <a:ext cx="7386739" cy="52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362" y="1352422"/>
            <a:ext cx="3274225" cy="52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366898" y="1908175"/>
          <a:ext cx="8044177" cy="4739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1820"/>
                <a:gridCol w="1545590"/>
                <a:gridCol w="1545589"/>
                <a:gridCol w="1545589"/>
                <a:gridCol w="1545589"/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NFC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7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RFID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8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Bluetooth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8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Wi-Fi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7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391160" marR="383540" indent="-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75" dirty="0">
                          <a:latin typeface="Trebuchet MS"/>
                          <a:cs typeface="Trebuchet MS"/>
                        </a:rPr>
                        <a:t>Maximum 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Ope</a:t>
                      </a:r>
                      <a:r>
                        <a:rPr sz="1800" spc="-4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ating  </a:t>
                      </a:r>
                      <a:r>
                        <a:rPr sz="1800" spc="65" dirty="0">
                          <a:latin typeface="Trebuchet MS"/>
                          <a:cs typeface="Trebuchet MS"/>
                        </a:rPr>
                        <a:t>Range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30" dirty="0">
                          <a:latin typeface="Trebuchet MS"/>
                          <a:cs typeface="Trebuchet MS"/>
                        </a:rPr>
                        <a:t>10</a:t>
                      </a:r>
                      <a:r>
                        <a:rPr sz="18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50" dirty="0">
                          <a:latin typeface="Trebuchet MS"/>
                          <a:cs typeface="Trebuchet MS"/>
                        </a:rPr>
                        <a:t>cm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30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1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60" dirty="0">
                          <a:latin typeface="Trebuchet MS"/>
                          <a:cs typeface="Trebuchet MS"/>
                        </a:rPr>
                        <a:t>m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25" dirty="0">
                          <a:latin typeface="Trebuchet MS"/>
                          <a:cs typeface="Trebuchet MS"/>
                        </a:rPr>
                        <a:t>100</a:t>
                      </a:r>
                      <a:r>
                        <a:rPr sz="1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60" dirty="0">
                          <a:latin typeface="Trebuchet MS"/>
                          <a:cs typeface="Trebuchet MS"/>
                        </a:rPr>
                        <a:t>m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25" dirty="0">
                          <a:latin typeface="Trebuchet MS"/>
                          <a:cs typeface="Trebuchet MS"/>
                        </a:rPr>
                        <a:t>100</a:t>
                      </a:r>
                      <a:r>
                        <a:rPr sz="1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60" dirty="0">
                          <a:latin typeface="Trebuchet MS"/>
                          <a:cs typeface="Trebuchet MS"/>
                        </a:rPr>
                        <a:t>m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370205" marR="362585" indent="209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55" dirty="0">
                          <a:latin typeface="Trebuchet MS"/>
                          <a:cs typeface="Trebuchet MS"/>
                        </a:rPr>
                        <a:t>Operating 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eq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ency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2317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13.56</a:t>
                      </a:r>
                      <a:r>
                        <a:rPr sz="18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110" dirty="0">
                          <a:latin typeface="Trebuchet MS"/>
                          <a:cs typeface="Trebuchet MS"/>
                        </a:rPr>
                        <a:t>MHz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40" dirty="0">
                          <a:latin typeface="Trebuchet MS"/>
                          <a:cs typeface="Trebuchet MS"/>
                        </a:rPr>
                        <a:t>Varies</a:t>
                      </a:r>
                      <a:r>
                        <a:rPr sz="1800" spc="60" baseline="25462" dirty="0">
                          <a:latin typeface="Trebuchet MS"/>
                          <a:cs typeface="Trebuchet MS"/>
                        </a:rPr>
                        <a:t>1</a:t>
                      </a:r>
                      <a:endParaRPr sz="1800" baseline="25462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rebuchet MS"/>
                          <a:cs typeface="Trebuchet MS"/>
                        </a:rPr>
                        <a:t>2.4</a:t>
                      </a:r>
                      <a:r>
                        <a:rPr sz="18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90" dirty="0">
                          <a:latin typeface="Trebuchet MS"/>
                          <a:cs typeface="Trebuchet MS"/>
                        </a:rPr>
                        <a:t>GHz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280035" marR="240665" indent="-279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40" dirty="0">
                          <a:latin typeface="Trebuchet MS"/>
                          <a:cs typeface="Trebuchet MS"/>
                        </a:rPr>
                        <a:t>2.4/5</a:t>
                      </a:r>
                      <a:r>
                        <a:rPr sz="1800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90" dirty="0">
                          <a:latin typeface="Trebuchet MS"/>
                          <a:cs typeface="Trebuchet MS"/>
                        </a:rPr>
                        <a:t>GHz  </a:t>
                      </a:r>
                      <a:r>
                        <a:rPr sz="1800" spc="5" dirty="0">
                          <a:latin typeface="Trebuchet MS"/>
                          <a:cs typeface="Trebuchet MS"/>
                        </a:rPr>
                        <a:t>(802.11n)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15" dirty="0">
                          <a:latin typeface="Trebuchet MS"/>
                          <a:cs typeface="Trebuchet MS"/>
                        </a:rPr>
                        <a:t>Directional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40" dirty="0">
                          <a:latin typeface="Trebuchet MS"/>
                          <a:cs typeface="Trebuchet MS"/>
                        </a:rPr>
                        <a:t>Communication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10" dirty="0">
                          <a:latin typeface="Trebuchet MS"/>
                          <a:cs typeface="Trebuchet MS"/>
                        </a:rPr>
                        <a:t>Two</a:t>
                      </a:r>
                      <a:r>
                        <a:rPr sz="1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40" dirty="0">
                          <a:latin typeface="Trebuchet MS"/>
                          <a:cs typeface="Trebuchet MS"/>
                        </a:rPr>
                        <a:t>way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105" dirty="0">
                          <a:latin typeface="Trebuchet MS"/>
                          <a:cs typeface="Trebuchet MS"/>
                        </a:rPr>
                        <a:t>One</a:t>
                      </a:r>
                      <a:r>
                        <a:rPr sz="1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40" dirty="0">
                          <a:latin typeface="Trebuchet MS"/>
                          <a:cs typeface="Trebuchet MS"/>
                        </a:rPr>
                        <a:t>way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10" dirty="0">
                          <a:latin typeface="Trebuchet MS"/>
                          <a:cs typeface="Trebuchet MS"/>
                        </a:rPr>
                        <a:t>Two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40" dirty="0">
                          <a:latin typeface="Trebuchet MS"/>
                          <a:cs typeface="Trebuchet MS"/>
                        </a:rPr>
                        <a:t>way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10" dirty="0">
                          <a:latin typeface="Trebuchet MS"/>
                          <a:cs typeface="Trebuchet MS"/>
                        </a:rPr>
                        <a:t>Two</a:t>
                      </a:r>
                      <a:r>
                        <a:rPr sz="1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40" dirty="0">
                          <a:latin typeface="Trebuchet MS"/>
                          <a:cs typeface="Trebuchet MS"/>
                        </a:rPr>
                        <a:t>way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Bit</a:t>
                      </a:r>
                      <a:r>
                        <a:rPr sz="1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20" dirty="0">
                          <a:latin typeface="Trebuchet MS"/>
                          <a:cs typeface="Trebuchet MS"/>
                        </a:rPr>
                        <a:t>Rate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20" dirty="0">
                          <a:latin typeface="Trebuchet MS"/>
                          <a:cs typeface="Trebuchet MS"/>
                        </a:rPr>
                        <a:t>106/212/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288290">
                        <a:lnSpc>
                          <a:spcPct val="100000"/>
                        </a:lnSpc>
                      </a:pPr>
                      <a:r>
                        <a:rPr sz="1800" spc="25" dirty="0">
                          <a:latin typeface="Trebuchet MS"/>
                          <a:cs typeface="Trebuchet MS"/>
                        </a:rPr>
                        <a:t>424</a:t>
                      </a:r>
                      <a:r>
                        <a:rPr sz="18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114" dirty="0">
                          <a:latin typeface="Trebuchet MS"/>
                          <a:cs typeface="Trebuchet MS"/>
                        </a:rPr>
                        <a:t>Kbps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40" dirty="0">
                          <a:latin typeface="Trebuchet MS"/>
                          <a:cs typeface="Trebuchet MS"/>
                        </a:rPr>
                        <a:t>Varies</a:t>
                      </a:r>
                      <a:r>
                        <a:rPr sz="1800" spc="60" baseline="25462" dirty="0">
                          <a:latin typeface="Trebuchet MS"/>
                          <a:cs typeface="Trebuchet MS"/>
                        </a:rPr>
                        <a:t>13</a:t>
                      </a:r>
                      <a:endParaRPr sz="1800" baseline="25462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30" dirty="0">
                          <a:latin typeface="Trebuchet MS"/>
                          <a:cs typeface="Trebuchet MS"/>
                        </a:rPr>
                        <a:t>22</a:t>
                      </a:r>
                      <a:r>
                        <a:rPr sz="18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170" dirty="0">
                          <a:latin typeface="Trebuchet MS"/>
                          <a:cs typeface="Trebuchet MS"/>
                        </a:rPr>
                        <a:t>Mbps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25" dirty="0">
                          <a:latin typeface="Trebuchet MS"/>
                          <a:cs typeface="Trebuchet MS"/>
                        </a:rPr>
                        <a:t>144</a:t>
                      </a:r>
                      <a:r>
                        <a:rPr sz="18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165" dirty="0">
                          <a:latin typeface="Trebuchet MS"/>
                          <a:cs typeface="Trebuchet MS"/>
                        </a:rPr>
                        <a:t>Mbps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</a:tr>
              <a:tr h="1463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Trebuchet MS"/>
                          <a:cs typeface="Trebuchet MS"/>
                        </a:rPr>
                        <a:t>Potential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70" dirty="0">
                          <a:latin typeface="Trebuchet MS"/>
                          <a:cs typeface="Trebuchet MS"/>
                        </a:rPr>
                        <a:t>Uses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89535" indent="165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rebuchet MS"/>
                          <a:cs typeface="Trebuchet MS"/>
                        </a:rPr>
                        <a:t>e-Tickets,  </a:t>
                      </a:r>
                      <a:r>
                        <a:rPr sz="1800" spc="40" dirty="0">
                          <a:latin typeface="Trebuchet MS"/>
                          <a:cs typeface="Trebuchet MS"/>
                        </a:rPr>
                        <a:t>Credit card  </a:t>
                      </a:r>
                      <a:r>
                        <a:rPr sz="1800" spc="5" dirty="0">
                          <a:latin typeface="Trebuchet MS"/>
                          <a:cs typeface="Trebuchet MS"/>
                        </a:rPr>
                        <a:t>payment, 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Membe</a:t>
                      </a:r>
                      <a:r>
                        <a:rPr sz="1800" spc="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sh</a:t>
                      </a:r>
                      <a:r>
                        <a:rPr sz="1800" spc="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p  </a:t>
                      </a:r>
                      <a:r>
                        <a:rPr sz="1800" spc="40" dirty="0">
                          <a:latin typeface="Trebuchet MS"/>
                          <a:cs typeface="Trebuchet MS"/>
                        </a:rPr>
                        <a:t>card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49554" indent="-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55" dirty="0">
                          <a:latin typeface="Trebuchet MS"/>
                          <a:cs typeface="Trebuchet MS"/>
                        </a:rPr>
                        <a:t>Tracking  </a:t>
                      </a:r>
                      <a:r>
                        <a:rPr sz="1800" spc="-15" dirty="0">
                          <a:latin typeface="Trebuchet MS"/>
                          <a:cs typeface="Trebuchet MS"/>
                        </a:rPr>
                        <a:t>items,</a:t>
                      </a:r>
                      <a:r>
                        <a:rPr sz="1800" spc="-3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50" dirty="0">
                          <a:latin typeface="Trebuchet MS"/>
                          <a:cs typeface="Trebuchet MS"/>
                        </a:rPr>
                        <a:t>EZ-  </a:t>
                      </a:r>
                      <a:r>
                        <a:rPr sz="1800" spc="45" dirty="0">
                          <a:latin typeface="Trebuchet MS"/>
                          <a:cs typeface="Trebuchet MS"/>
                        </a:rPr>
                        <a:t>Pass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04139" marR="958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Com</a:t>
                      </a:r>
                      <a:r>
                        <a:rPr sz="1800" spc="5" dirty="0"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nic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at  </a:t>
                      </a:r>
                      <a:r>
                        <a:rPr sz="1800" spc="50" dirty="0">
                          <a:latin typeface="Trebuchet MS"/>
                          <a:cs typeface="Trebuchet MS"/>
                        </a:rPr>
                        <a:t>e </a:t>
                      </a:r>
                      <a:r>
                        <a:rPr sz="1800" spc="25" dirty="0">
                          <a:latin typeface="Trebuchet MS"/>
                          <a:cs typeface="Trebuchet MS"/>
                        </a:rPr>
                        <a:t>between  </a:t>
                      </a:r>
                      <a:r>
                        <a:rPr sz="1800" spc="40" dirty="0">
                          <a:latin typeface="Trebuchet MS"/>
                          <a:cs typeface="Trebuchet MS"/>
                        </a:rPr>
                        <a:t>phones,  </a:t>
                      </a:r>
                      <a:r>
                        <a:rPr sz="1800" spc="50" dirty="0">
                          <a:latin typeface="Trebuchet MS"/>
                          <a:cs typeface="Trebuchet MS"/>
                        </a:rPr>
                        <a:t>peripheral  </a:t>
                      </a:r>
                      <a:r>
                        <a:rPr sz="1800" spc="55" dirty="0">
                          <a:latin typeface="Trebuchet MS"/>
                          <a:cs typeface="Trebuchet MS"/>
                        </a:rPr>
                        <a:t>devices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357505" marR="303530" indent="-4445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Wi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ele</a:t>
                      </a:r>
                      <a:r>
                        <a:rPr sz="1800" spc="5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s  </a:t>
                      </a:r>
                      <a:r>
                        <a:rPr sz="1800" spc="-10" dirty="0">
                          <a:latin typeface="Trebuchet MS"/>
                          <a:cs typeface="Trebuchet MS"/>
                        </a:rPr>
                        <a:t>internet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4080960" y="1285920"/>
              <a:ext cx="5929560" cy="53312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1600" y="1276560"/>
                <a:ext cx="5948280" cy="534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3010" y="982091"/>
            <a:ext cx="5360885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23492" y="2174874"/>
            <a:ext cx="4593590" cy="45720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20345" marR="369570" indent="-182880">
              <a:lnSpc>
                <a:spcPts val="3020"/>
              </a:lnSpc>
              <a:spcBef>
                <a:spcPts val="48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220979" algn="l"/>
              </a:tabLst>
            </a:pPr>
            <a:r>
              <a:rPr sz="2800" spc="95" dirty="0">
                <a:latin typeface="Trebuchet MS"/>
                <a:cs typeface="Trebuchet MS"/>
              </a:rPr>
              <a:t>Use </a:t>
            </a:r>
            <a:r>
              <a:rPr sz="2800" spc="100" dirty="0">
                <a:latin typeface="Trebuchet MS"/>
                <a:cs typeface="Trebuchet MS"/>
              </a:rPr>
              <a:t>phone </a:t>
            </a:r>
            <a:r>
              <a:rPr sz="2800" spc="45" dirty="0">
                <a:latin typeface="Trebuchet MS"/>
                <a:cs typeface="Trebuchet MS"/>
              </a:rPr>
              <a:t>like </a:t>
            </a:r>
            <a:r>
              <a:rPr sz="2800" spc="10" dirty="0">
                <a:latin typeface="Trebuchet MS"/>
                <a:cs typeface="Trebuchet MS"/>
              </a:rPr>
              <a:t>a  contactless </a:t>
            </a:r>
            <a:r>
              <a:rPr sz="2800" spc="-5" dirty="0">
                <a:latin typeface="Trebuchet MS"/>
                <a:cs typeface="Trebuchet MS"/>
              </a:rPr>
              <a:t>credit </a:t>
            </a:r>
            <a:r>
              <a:rPr sz="2800" spc="55" dirty="0">
                <a:latin typeface="Trebuchet MS"/>
                <a:cs typeface="Trebuchet MS"/>
              </a:rPr>
              <a:t>card</a:t>
            </a:r>
            <a:r>
              <a:rPr sz="2800" spc="-630" dirty="0">
                <a:latin typeface="Trebuchet MS"/>
                <a:cs typeface="Trebuchet MS"/>
              </a:rPr>
              <a:t> </a:t>
            </a:r>
            <a:r>
              <a:rPr sz="2775" spc="67" baseline="25525" dirty="0">
                <a:latin typeface="Trebuchet MS"/>
                <a:cs typeface="Trebuchet MS"/>
              </a:rPr>
              <a:t>11</a:t>
            </a:r>
            <a:endParaRPr sz="2775" baseline="25525">
              <a:latin typeface="Trebuchet MS"/>
              <a:cs typeface="Trebuchet MS"/>
            </a:endParaRPr>
          </a:p>
          <a:p>
            <a:pPr marL="494665" marR="754380" lvl="1" indent="-182880">
              <a:lnSpc>
                <a:spcPts val="3020"/>
              </a:lnSpc>
              <a:spcBef>
                <a:spcPts val="40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495300" algn="l"/>
              </a:tabLst>
            </a:pPr>
            <a:r>
              <a:rPr sz="2800" spc="130" dirty="0">
                <a:latin typeface="Trebuchet MS"/>
                <a:cs typeface="Trebuchet MS"/>
              </a:rPr>
              <a:t>Also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75" dirty="0">
                <a:latin typeface="Trebuchet MS"/>
                <a:cs typeface="Trebuchet MS"/>
              </a:rPr>
              <a:t>could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70" dirty="0">
                <a:latin typeface="Trebuchet MS"/>
                <a:cs typeface="Trebuchet MS"/>
              </a:rPr>
              <a:t>work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80" dirty="0">
                <a:latin typeface="Trebuchet MS"/>
                <a:cs typeface="Trebuchet MS"/>
              </a:rPr>
              <a:t>as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10" dirty="0">
                <a:latin typeface="Trebuchet MS"/>
                <a:cs typeface="Trebuchet MS"/>
              </a:rPr>
              <a:t>a  </a:t>
            </a:r>
            <a:r>
              <a:rPr sz="2800" spc="95" dirty="0">
                <a:latin typeface="Trebuchet MS"/>
                <a:cs typeface="Trebuchet MS"/>
              </a:rPr>
              <a:t>coupon </a:t>
            </a:r>
            <a:r>
              <a:rPr sz="2800" spc="85" dirty="0">
                <a:latin typeface="Trebuchet MS"/>
                <a:cs typeface="Trebuchet MS"/>
              </a:rPr>
              <a:t>or</a:t>
            </a:r>
            <a:r>
              <a:rPr sz="2800" spc="-545" dirty="0">
                <a:latin typeface="Trebuchet MS"/>
                <a:cs typeface="Trebuchet MS"/>
              </a:rPr>
              <a:t> </a:t>
            </a:r>
            <a:r>
              <a:rPr sz="2800" spc="-35" dirty="0">
                <a:latin typeface="Trebuchet MS"/>
                <a:cs typeface="Trebuchet MS"/>
              </a:rPr>
              <a:t>gift </a:t>
            </a:r>
            <a:r>
              <a:rPr sz="2800" spc="55" dirty="0">
                <a:latin typeface="Trebuchet MS"/>
                <a:cs typeface="Trebuchet MS"/>
              </a:rPr>
              <a:t>card</a:t>
            </a:r>
            <a:endParaRPr sz="2800">
              <a:latin typeface="Trebuchet MS"/>
              <a:cs typeface="Trebuchet MS"/>
            </a:endParaRPr>
          </a:p>
          <a:p>
            <a:pPr marL="220345" marR="610870" indent="-182880">
              <a:lnSpc>
                <a:spcPct val="90000"/>
              </a:lnSpc>
              <a:spcBef>
                <a:spcPts val="136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220979" algn="l"/>
              </a:tabLst>
            </a:pPr>
            <a:r>
              <a:rPr sz="2800" spc="145" dirty="0">
                <a:latin typeface="Trebuchet MS"/>
                <a:cs typeface="Trebuchet MS"/>
              </a:rPr>
              <a:t>Apple </a:t>
            </a:r>
            <a:r>
              <a:rPr sz="2800" spc="-30" dirty="0">
                <a:latin typeface="Trebuchet MS"/>
                <a:cs typeface="Trebuchet MS"/>
              </a:rPr>
              <a:t>patent </a:t>
            </a:r>
            <a:r>
              <a:rPr sz="2800" spc="20" dirty="0">
                <a:latin typeface="Trebuchet MS"/>
                <a:cs typeface="Trebuchet MS"/>
              </a:rPr>
              <a:t>(lower  </a:t>
            </a:r>
            <a:r>
              <a:rPr sz="2800" spc="80" dirty="0">
                <a:latin typeface="Trebuchet MS"/>
                <a:cs typeface="Trebuchet MS"/>
              </a:rPr>
              <a:t>image) </a:t>
            </a:r>
            <a:r>
              <a:rPr sz="2800" spc="85" dirty="0">
                <a:latin typeface="Trebuchet MS"/>
                <a:cs typeface="Trebuchet MS"/>
              </a:rPr>
              <a:t>shows ideas</a:t>
            </a:r>
            <a:r>
              <a:rPr sz="2800" spc="-640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for  </a:t>
            </a:r>
            <a:r>
              <a:rPr sz="2800" spc="40" dirty="0">
                <a:latin typeface="Trebuchet MS"/>
                <a:cs typeface="Trebuchet MS"/>
              </a:rPr>
              <a:t>digital </a:t>
            </a:r>
            <a:r>
              <a:rPr sz="2800" spc="30" dirty="0">
                <a:latin typeface="Trebuchet MS"/>
                <a:cs typeface="Trebuchet MS"/>
              </a:rPr>
              <a:t>concert </a:t>
            </a:r>
            <a:r>
              <a:rPr sz="2800" spc="-50" dirty="0">
                <a:latin typeface="Trebuchet MS"/>
                <a:cs typeface="Trebuchet MS"/>
              </a:rPr>
              <a:t>tickets,  </a:t>
            </a:r>
            <a:r>
              <a:rPr sz="2800" spc="100" dirty="0">
                <a:latin typeface="Trebuchet MS"/>
                <a:cs typeface="Trebuchet MS"/>
              </a:rPr>
              <a:t>coupons</a:t>
            </a:r>
            <a:r>
              <a:rPr sz="2800" spc="-150" dirty="0">
                <a:latin typeface="Trebuchet MS"/>
                <a:cs typeface="Trebuchet MS"/>
              </a:rPr>
              <a:t> </a:t>
            </a:r>
            <a:r>
              <a:rPr sz="2775" spc="67" baseline="25525" dirty="0">
                <a:latin typeface="Trebuchet MS"/>
                <a:cs typeface="Trebuchet MS"/>
              </a:rPr>
              <a:t>10</a:t>
            </a:r>
            <a:endParaRPr sz="2775" baseline="25525">
              <a:latin typeface="Trebuchet MS"/>
              <a:cs typeface="Trebuchet MS"/>
            </a:endParaRPr>
          </a:p>
          <a:p>
            <a:pPr marL="494665" marR="30480" lvl="1" indent="-182880">
              <a:lnSpc>
                <a:spcPts val="3020"/>
              </a:lnSpc>
              <a:spcBef>
                <a:spcPts val="44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495300" algn="l"/>
              </a:tabLst>
            </a:pPr>
            <a:r>
              <a:rPr sz="2800" spc="175" dirty="0">
                <a:latin typeface="Trebuchet MS"/>
                <a:cs typeface="Trebuchet MS"/>
              </a:rPr>
              <a:t>Can </a:t>
            </a:r>
            <a:r>
              <a:rPr sz="2800" spc="75" dirty="0">
                <a:latin typeface="Trebuchet MS"/>
                <a:cs typeface="Trebuchet MS"/>
              </a:rPr>
              <a:t>download </a:t>
            </a:r>
            <a:r>
              <a:rPr sz="2800" spc="-20" dirty="0">
                <a:latin typeface="Trebuchet MS"/>
                <a:cs typeface="Trebuchet MS"/>
              </a:rPr>
              <a:t>tickets </a:t>
            </a:r>
            <a:r>
              <a:rPr sz="2800" spc="-85" dirty="0">
                <a:latin typeface="Trebuchet MS"/>
                <a:cs typeface="Trebuchet MS"/>
              </a:rPr>
              <a:t>to  </a:t>
            </a:r>
            <a:r>
              <a:rPr sz="2800" spc="100" dirty="0">
                <a:latin typeface="Trebuchet MS"/>
                <a:cs typeface="Trebuchet MS"/>
              </a:rPr>
              <a:t>phone </a:t>
            </a:r>
            <a:r>
              <a:rPr sz="2800" spc="-30" dirty="0">
                <a:latin typeface="Trebuchet MS"/>
                <a:cs typeface="Trebuchet MS"/>
              </a:rPr>
              <a:t>with </a:t>
            </a:r>
            <a:r>
              <a:rPr sz="2800" spc="245" dirty="0">
                <a:latin typeface="Trebuchet MS"/>
                <a:cs typeface="Trebuchet MS"/>
              </a:rPr>
              <a:t>NFC</a:t>
            </a:r>
            <a:r>
              <a:rPr sz="2800" spc="-580" dirty="0">
                <a:latin typeface="Trebuchet MS"/>
                <a:cs typeface="Trebuchet MS"/>
              </a:rPr>
              <a:t> </a:t>
            </a:r>
            <a:r>
              <a:rPr sz="2800" spc="85" dirty="0">
                <a:latin typeface="Trebuchet MS"/>
                <a:cs typeface="Trebuchet MS"/>
              </a:rPr>
              <a:t>enabled  </a:t>
            </a:r>
            <a:r>
              <a:rPr sz="2800" spc="45" dirty="0">
                <a:latin typeface="Trebuchet MS"/>
                <a:cs typeface="Trebuchet MS"/>
              </a:rPr>
              <a:t>computer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1221" y="1571561"/>
            <a:ext cx="3440429" cy="2343150"/>
            <a:chOff x="6471221" y="1571561"/>
            <a:chExt cx="3440429" cy="2343150"/>
          </a:xfrm>
        </p:grpSpPr>
        <p:sp>
          <p:nvSpPr>
            <p:cNvPr id="5" name="object 5"/>
            <p:cNvSpPr/>
            <p:nvPr/>
          </p:nvSpPr>
          <p:spPr>
            <a:xfrm>
              <a:off x="6499860" y="1600200"/>
              <a:ext cx="3383280" cy="228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85509" y="1585849"/>
              <a:ext cx="3411854" cy="2314575"/>
            </a:xfrm>
            <a:custGeom>
              <a:avLst/>
              <a:gdLst/>
              <a:ahLst/>
              <a:cxnLst/>
              <a:rect l="l" t="t" r="r" b="b"/>
              <a:pathLst>
                <a:path w="3411854" h="2314575">
                  <a:moveTo>
                    <a:pt x="0" y="2314575"/>
                  </a:moveTo>
                  <a:lnTo>
                    <a:pt x="3411854" y="2314575"/>
                  </a:lnTo>
                  <a:lnTo>
                    <a:pt x="3411854" y="0"/>
                  </a:lnTo>
                  <a:lnTo>
                    <a:pt x="0" y="0"/>
                  </a:lnTo>
                  <a:lnTo>
                    <a:pt x="0" y="231457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350825" y="4162425"/>
            <a:ext cx="3812540" cy="2419350"/>
            <a:chOff x="6350825" y="4162425"/>
            <a:chExt cx="3812540" cy="2419350"/>
          </a:xfrm>
        </p:grpSpPr>
        <p:sp>
          <p:nvSpPr>
            <p:cNvPr id="8" name="object 8"/>
            <p:cNvSpPr/>
            <p:nvPr/>
          </p:nvSpPr>
          <p:spPr>
            <a:xfrm>
              <a:off x="6379464" y="4191000"/>
              <a:ext cx="3755136" cy="2362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5113" y="4176712"/>
              <a:ext cx="3783965" cy="2390775"/>
            </a:xfrm>
            <a:custGeom>
              <a:avLst/>
              <a:gdLst/>
              <a:ahLst/>
              <a:cxnLst/>
              <a:rect l="l" t="t" r="r" b="b"/>
              <a:pathLst>
                <a:path w="3783965" h="2390775">
                  <a:moveTo>
                    <a:pt x="0" y="2390775"/>
                  </a:moveTo>
                  <a:lnTo>
                    <a:pt x="3783711" y="2390775"/>
                  </a:lnTo>
                  <a:lnTo>
                    <a:pt x="3783711" y="0"/>
                  </a:lnTo>
                  <a:lnTo>
                    <a:pt x="0" y="0"/>
                  </a:lnTo>
                  <a:lnTo>
                    <a:pt x="0" y="239077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3010" y="982091"/>
            <a:ext cx="5360885" cy="5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23492" y="2132202"/>
            <a:ext cx="4428490" cy="3728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0345" indent="-182880">
              <a:lnSpc>
                <a:spcPts val="3220"/>
              </a:lnSpc>
              <a:spcBef>
                <a:spcPts val="9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220979" algn="l"/>
              </a:tabLst>
            </a:pPr>
            <a:r>
              <a:rPr sz="2800" spc="20" dirty="0">
                <a:latin typeface="Trebuchet MS"/>
                <a:cs typeface="Trebuchet MS"/>
              </a:rPr>
              <a:t>Smart </a:t>
            </a:r>
            <a:r>
              <a:rPr sz="2800" spc="35" dirty="0">
                <a:latin typeface="Trebuchet MS"/>
                <a:cs typeface="Trebuchet MS"/>
              </a:rPr>
              <a:t>posters/tags</a:t>
            </a:r>
            <a:r>
              <a:rPr sz="2800" spc="-535" dirty="0">
                <a:latin typeface="Trebuchet MS"/>
                <a:cs typeface="Trebuchet MS"/>
              </a:rPr>
              <a:t> </a:t>
            </a:r>
            <a:r>
              <a:rPr sz="2775" spc="67" baseline="25525" dirty="0">
                <a:latin typeface="Trebuchet MS"/>
                <a:cs typeface="Trebuchet MS"/>
              </a:rPr>
              <a:t>12</a:t>
            </a:r>
            <a:endParaRPr sz="2775" baseline="25525">
              <a:latin typeface="Trebuchet MS"/>
              <a:cs typeface="Trebuchet MS"/>
            </a:endParaRPr>
          </a:p>
          <a:p>
            <a:pPr marL="494665" marR="403225" lvl="1" indent="-182880">
              <a:lnSpc>
                <a:spcPts val="2690"/>
              </a:lnSpc>
              <a:spcBef>
                <a:spcPts val="509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495300" algn="l"/>
              </a:tabLst>
            </a:pPr>
            <a:r>
              <a:rPr sz="2800" spc="75" dirty="0">
                <a:latin typeface="Trebuchet MS"/>
                <a:cs typeface="Trebuchet MS"/>
              </a:rPr>
              <a:t>These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60" dirty="0">
                <a:latin typeface="Trebuchet MS"/>
                <a:cs typeface="Trebuchet MS"/>
              </a:rPr>
              <a:t>tags</a:t>
            </a:r>
            <a:r>
              <a:rPr sz="2800" spc="-135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can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65" dirty="0">
                <a:latin typeface="Trebuchet MS"/>
                <a:cs typeface="Trebuchet MS"/>
              </a:rPr>
              <a:t>link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to  </a:t>
            </a:r>
            <a:r>
              <a:rPr sz="2800" spc="-15" dirty="0">
                <a:latin typeface="Trebuchet MS"/>
                <a:cs typeface="Trebuchet MS"/>
              </a:rPr>
              <a:t>relevant</a:t>
            </a:r>
            <a:r>
              <a:rPr sz="2800" spc="-175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websites</a:t>
            </a:r>
            <a:endParaRPr sz="2800">
              <a:latin typeface="Trebuchet MS"/>
              <a:cs typeface="Trebuchet MS"/>
            </a:endParaRPr>
          </a:p>
          <a:p>
            <a:pPr marL="494665" marR="30480" lvl="1" indent="-182880">
              <a:lnSpc>
                <a:spcPct val="80000"/>
              </a:lnSpc>
              <a:spcBef>
                <a:spcPts val="62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495300" algn="l"/>
              </a:tabLst>
            </a:pPr>
            <a:r>
              <a:rPr sz="2800" spc="175" dirty="0">
                <a:latin typeface="Trebuchet MS"/>
                <a:cs typeface="Trebuchet MS"/>
              </a:rPr>
              <a:t>Can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160" dirty="0">
                <a:latin typeface="Trebuchet MS"/>
                <a:cs typeface="Trebuchet MS"/>
              </a:rPr>
              <a:t>be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110" dirty="0">
                <a:latin typeface="Trebuchet MS"/>
                <a:cs typeface="Trebuchet MS"/>
              </a:rPr>
              <a:t>used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to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60" dirty="0">
                <a:latin typeface="Trebuchet MS"/>
                <a:cs typeface="Trebuchet MS"/>
              </a:rPr>
              <a:t>perform  </a:t>
            </a:r>
            <a:r>
              <a:rPr sz="2800" spc="20" dirty="0">
                <a:latin typeface="Trebuchet MS"/>
                <a:cs typeface="Trebuchet MS"/>
              </a:rPr>
              <a:t>actions </a:t>
            </a:r>
            <a:r>
              <a:rPr sz="2800" spc="45" dirty="0">
                <a:latin typeface="Trebuchet MS"/>
                <a:cs typeface="Trebuchet MS"/>
              </a:rPr>
              <a:t>in applications  </a:t>
            </a:r>
            <a:r>
              <a:rPr sz="2800" spc="-114" dirty="0">
                <a:latin typeface="Trebuchet MS"/>
                <a:cs typeface="Trebuchet MS"/>
              </a:rPr>
              <a:t>that </a:t>
            </a:r>
            <a:r>
              <a:rPr sz="2800" spc="5" dirty="0">
                <a:latin typeface="Trebuchet MS"/>
                <a:cs typeface="Trebuchet MS"/>
              </a:rPr>
              <a:t>are </a:t>
            </a:r>
            <a:r>
              <a:rPr sz="2800" spc="245" dirty="0">
                <a:latin typeface="Trebuchet MS"/>
                <a:cs typeface="Trebuchet MS"/>
              </a:rPr>
              <a:t>NFC</a:t>
            </a:r>
            <a:r>
              <a:rPr sz="2800" spc="-355" dirty="0">
                <a:latin typeface="Trebuchet MS"/>
                <a:cs typeface="Trebuchet MS"/>
              </a:rPr>
              <a:t> </a:t>
            </a:r>
            <a:r>
              <a:rPr sz="2800" spc="85" dirty="0">
                <a:latin typeface="Trebuchet MS"/>
                <a:cs typeface="Trebuchet MS"/>
              </a:rPr>
              <a:t>enabled</a:t>
            </a:r>
            <a:endParaRPr sz="2800">
              <a:latin typeface="Trebuchet MS"/>
              <a:cs typeface="Trebuchet MS"/>
            </a:endParaRPr>
          </a:p>
          <a:p>
            <a:pPr marL="494665" marR="695325" lvl="1" indent="-182880">
              <a:lnSpc>
                <a:spcPct val="80000"/>
              </a:lnSpc>
              <a:spcBef>
                <a:spcPts val="60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495300" algn="l"/>
              </a:tabLst>
            </a:pPr>
            <a:r>
              <a:rPr sz="2800" spc="150" dirty="0">
                <a:latin typeface="Trebuchet MS"/>
                <a:cs typeface="Trebuchet MS"/>
              </a:rPr>
              <a:t>Could </a:t>
            </a:r>
            <a:r>
              <a:rPr sz="2800" spc="160" dirty="0">
                <a:latin typeface="Trebuchet MS"/>
                <a:cs typeface="Trebuchet MS"/>
              </a:rPr>
              <a:t>be </a:t>
            </a:r>
            <a:r>
              <a:rPr sz="2800" spc="110" dirty="0">
                <a:latin typeface="Trebuchet MS"/>
                <a:cs typeface="Trebuchet MS"/>
              </a:rPr>
              <a:t>used </a:t>
            </a:r>
            <a:r>
              <a:rPr sz="2800" spc="-85" dirty="0">
                <a:latin typeface="Trebuchet MS"/>
                <a:cs typeface="Trebuchet MS"/>
              </a:rPr>
              <a:t>to  </a:t>
            </a:r>
            <a:r>
              <a:rPr sz="2800" spc="75" dirty="0">
                <a:latin typeface="Trebuchet MS"/>
                <a:cs typeface="Trebuchet MS"/>
              </a:rPr>
              <a:t>download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90" dirty="0">
                <a:latin typeface="Trebuchet MS"/>
                <a:cs typeface="Trebuchet MS"/>
              </a:rPr>
              <a:t>and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75" dirty="0">
                <a:latin typeface="Trebuchet MS"/>
                <a:cs typeface="Trebuchet MS"/>
              </a:rPr>
              <a:t>run</a:t>
            </a:r>
            <a:r>
              <a:rPr sz="2800" spc="-175" dirty="0">
                <a:latin typeface="Trebuchet MS"/>
                <a:cs typeface="Trebuchet MS"/>
              </a:rPr>
              <a:t> </a:t>
            </a:r>
            <a:r>
              <a:rPr sz="2800" spc="10" dirty="0">
                <a:latin typeface="Trebuchet MS"/>
                <a:cs typeface="Trebuchet MS"/>
              </a:rPr>
              <a:t>a  </a:t>
            </a:r>
            <a:r>
              <a:rPr sz="2800" spc="130" dirty="0">
                <a:latin typeface="Trebuchet MS"/>
                <a:cs typeface="Trebuchet MS"/>
              </a:rPr>
              <a:t>guide </a:t>
            </a:r>
            <a:r>
              <a:rPr sz="2800" spc="100" dirty="0">
                <a:latin typeface="Trebuchet MS"/>
                <a:cs typeface="Trebuchet MS"/>
              </a:rPr>
              <a:t>program </a:t>
            </a:r>
            <a:r>
              <a:rPr sz="2800" spc="45" dirty="0">
                <a:latin typeface="Trebuchet MS"/>
                <a:cs typeface="Trebuchet MS"/>
              </a:rPr>
              <a:t>in </a:t>
            </a:r>
            <a:r>
              <a:rPr sz="2800" spc="10" dirty="0">
                <a:latin typeface="Trebuchet MS"/>
                <a:cs typeface="Trebuchet MS"/>
              </a:rPr>
              <a:t>a  </a:t>
            </a:r>
            <a:r>
              <a:rPr sz="2800" spc="80" dirty="0">
                <a:latin typeface="Trebuchet MS"/>
                <a:cs typeface="Trebuchet MS"/>
              </a:rPr>
              <a:t>museum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35585" y="2618613"/>
            <a:ext cx="4812030" cy="3128010"/>
            <a:chOff x="6335585" y="2618613"/>
            <a:chExt cx="4812030" cy="3128010"/>
          </a:xfrm>
        </p:grpSpPr>
        <p:sp>
          <p:nvSpPr>
            <p:cNvPr id="5" name="object 5"/>
            <p:cNvSpPr/>
            <p:nvPr/>
          </p:nvSpPr>
          <p:spPr>
            <a:xfrm>
              <a:off x="6364223" y="2647188"/>
              <a:ext cx="4754880" cy="30708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49872" y="2632900"/>
              <a:ext cx="4783455" cy="3099435"/>
            </a:xfrm>
            <a:custGeom>
              <a:avLst/>
              <a:gdLst/>
              <a:ahLst/>
              <a:cxnLst/>
              <a:rect l="l" t="t" r="r" b="b"/>
              <a:pathLst>
                <a:path w="4783455" h="3099435">
                  <a:moveTo>
                    <a:pt x="0" y="3099435"/>
                  </a:moveTo>
                  <a:lnTo>
                    <a:pt x="4783455" y="3099435"/>
                  </a:lnTo>
                  <a:lnTo>
                    <a:pt x="4783455" y="0"/>
                  </a:lnTo>
                  <a:lnTo>
                    <a:pt x="0" y="0"/>
                  </a:lnTo>
                  <a:lnTo>
                    <a:pt x="0" y="309943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7532" y="354202"/>
            <a:ext cx="1750314" cy="472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99433" y="632900"/>
            <a:ext cx="128117" cy="54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7628" y="354202"/>
            <a:ext cx="4898898" cy="472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9847" y="1020267"/>
            <a:ext cx="8570595" cy="1193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indent="-182880">
              <a:lnSpc>
                <a:spcPts val="2885"/>
              </a:lnSpc>
              <a:spcBef>
                <a:spcPts val="9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40" dirty="0">
                <a:latin typeface="Trebuchet MS"/>
                <a:cs typeface="Trebuchet MS"/>
              </a:rPr>
              <a:t>Light</a:t>
            </a:r>
            <a:endParaRPr sz="2800">
              <a:latin typeface="Trebuchet MS"/>
              <a:cs typeface="Trebuchet MS"/>
            </a:endParaRPr>
          </a:p>
          <a:p>
            <a:pPr marL="469900" lvl="1" indent="-182880">
              <a:lnSpc>
                <a:spcPts val="288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20" dirty="0">
                <a:latin typeface="Trebuchet MS"/>
                <a:cs typeface="Trebuchet MS"/>
              </a:rPr>
              <a:t>Presence,</a:t>
            </a:r>
            <a:r>
              <a:rPr sz="2800" spc="-38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color,</a:t>
            </a:r>
            <a:r>
              <a:rPr sz="2800" spc="-380" dirty="0">
                <a:latin typeface="Trebuchet MS"/>
                <a:cs typeface="Trebuchet MS"/>
              </a:rPr>
              <a:t> </a:t>
            </a:r>
            <a:r>
              <a:rPr sz="2800" spc="-45" dirty="0">
                <a:latin typeface="Trebuchet MS"/>
                <a:cs typeface="Trebuchet MS"/>
              </a:rPr>
              <a:t>intensity,</a:t>
            </a:r>
            <a:r>
              <a:rPr sz="2800" spc="-365" dirty="0">
                <a:latin typeface="Trebuchet MS"/>
                <a:cs typeface="Trebuchet MS"/>
              </a:rPr>
              <a:t> </a:t>
            </a:r>
            <a:r>
              <a:rPr sz="2800" spc="-20" dirty="0">
                <a:latin typeface="Trebuchet MS"/>
                <a:cs typeface="Trebuchet MS"/>
              </a:rPr>
              <a:t>content</a:t>
            </a:r>
            <a:r>
              <a:rPr sz="2800" spc="-135" dirty="0">
                <a:latin typeface="Trebuchet MS"/>
                <a:cs typeface="Trebuchet MS"/>
              </a:rPr>
              <a:t> </a:t>
            </a:r>
            <a:r>
              <a:rPr sz="2800" spc="30" dirty="0">
                <a:latin typeface="Trebuchet MS"/>
                <a:cs typeface="Trebuchet MS"/>
              </a:rPr>
              <a:t>(mod),</a:t>
            </a:r>
            <a:r>
              <a:rPr sz="2800" spc="-360" dirty="0">
                <a:latin typeface="Trebuchet MS"/>
                <a:cs typeface="Trebuchet MS"/>
              </a:rPr>
              <a:t> </a:t>
            </a:r>
            <a:r>
              <a:rPr sz="2800" spc="15" dirty="0">
                <a:latin typeface="Trebuchet MS"/>
                <a:cs typeface="Trebuchet MS"/>
              </a:rPr>
              <a:t>direction</a:t>
            </a:r>
            <a:endParaRPr sz="28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6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105" dirty="0">
                <a:latin typeface="Trebuchet MS"/>
                <a:cs typeface="Trebuchet MS"/>
              </a:rPr>
              <a:t>Sound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4167" y="2067813"/>
            <a:ext cx="7564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20" dirty="0">
                <a:latin typeface="Trebuchet MS"/>
                <a:cs typeface="Trebuchet MS"/>
              </a:rPr>
              <a:t>Presence,</a:t>
            </a:r>
            <a:r>
              <a:rPr sz="2800" spc="-390" dirty="0">
                <a:latin typeface="Trebuchet MS"/>
                <a:cs typeface="Trebuchet MS"/>
              </a:rPr>
              <a:t> </a:t>
            </a:r>
            <a:r>
              <a:rPr sz="2800" spc="-15" dirty="0">
                <a:latin typeface="Trebuchet MS"/>
                <a:cs typeface="Trebuchet MS"/>
              </a:rPr>
              <a:t>frequency,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45" dirty="0">
                <a:latin typeface="Trebuchet MS"/>
                <a:cs typeface="Trebuchet MS"/>
              </a:rPr>
              <a:t>intensity,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20" dirty="0">
                <a:latin typeface="Trebuchet MS"/>
                <a:cs typeface="Trebuchet MS"/>
              </a:rPr>
              <a:t>content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30" dirty="0">
                <a:latin typeface="Trebuchet MS"/>
                <a:cs typeface="Trebuchet MS"/>
              </a:rPr>
              <a:t>(mod),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9847" y="2323541"/>
            <a:ext cx="8237855" cy="3415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95"/>
              </a:spcBef>
            </a:pPr>
            <a:r>
              <a:rPr sz="2800" spc="20" dirty="0">
                <a:latin typeface="Trebuchet MS"/>
                <a:cs typeface="Trebuchet MS"/>
              </a:rPr>
              <a:t>direction</a:t>
            </a:r>
            <a:endParaRPr sz="2800">
              <a:latin typeface="Trebuchet MS"/>
              <a:cs typeface="Trebuchet MS"/>
            </a:endParaRPr>
          </a:p>
          <a:p>
            <a:pPr marL="195580" indent="-182880">
              <a:lnSpc>
                <a:spcPts val="2885"/>
              </a:lnSpc>
              <a:spcBef>
                <a:spcPts val="65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-10" dirty="0">
                <a:latin typeface="Trebuchet MS"/>
                <a:cs typeface="Trebuchet MS"/>
              </a:rPr>
              <a:t>Heat</a:t>
            </a:r>
            <a:endParaRPr sz="2800">
              <a:latin typeface="Trebuchet MS"/>
              <a:cs typeface="Trebuchet MS"/>
            </a:endParaRPr>
          </a:p>
          <a:p>
            <a:pPr marL="469900" lvl="1" indent="-182880">
              <a:lnSpc>
                <a:spcPts val="288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-20" dirty="0">
                <a:latin typeface="Trebuchet MS"/>
                <a:cs typeface="Trebuchet MS"/>
              </a:rPr>
              <a:t>Temperature,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15" dirty="0">
                <a:latin typeface="Trebuchet MS"/>
                <a:cs typeface="Trebuchet MS"/>
              </a:rPr>
              <a:t>wavelength,</a:t>
            </a:r>
            <a:r>
              <a:rPr sz="2800" spc="-380" dirty="0">
                <a:latin typeface="Trebuchet MS"/>
                <a:cs typeface="Trebuchet MS"/>
              </a:rPr>
              <a:t> </a:t>
            </a:r>
            <a:r>
              <a:rPr sz="2800" spc="30" dirty="0">
                <a:latin typeface="Trebuchet MS"/>
                <a:cs typeface="Trebuchet MS"/>
              </a:rPr>
              <a:t>magnitude,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15" dirty="0">
                <a:latin typeface="Trebuchet MS"/>
                <a:cs typeface="Trebuchet MS"/>
              </a:rPr>
              <a:t>direction</a:t>
            </a:r>
            <a:endParaRPr sz="2800">
              <a:latin typeface="Trebuchet MS"/>
              <a:cs typeface="Trebuchet MS"/>
            </a:endParaRPr>
          </a:p>
          <a:p>
            <a:pPr marL="195580" indent="-182880">
              <a:lnSpc>
                <a:spcPts val="2885"/>
              </a:lnSpc>
              <a:spcBef>
                <a:spcPts val="6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100" dirty="0">
                <a:latin typeface="Trebuchet MS"/>
                <a:cs typeface="Trebuchet MS"/>
              </a:rPr>
              <a:t>Chemicals</a:t>
            </a:r>
            <a:endParaRPr sz="2800">
              <a:latin typeface="Trebuchet MS"/>
              <a:cs typeface="Trebuchet MS"/>
            </a:endParaRPr>
          </a:p>
          <a:p>
            <a:pPr marL="469900" lvl="1" indent="-182880">
              <a:lnSpc>
                <a:spcPts val="288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20" dirty="0">
                <a:latin typeface="Trebuchet MS"/>
                <a:cs typeface="Trebuchet MS"/>
              </a:rPr>
              <a:t>Presence,</a:t>
            </a:r>
            <a:r>
              <a:rPr sz="2800" spc="-400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concentration,</a:t>
            </a:r>
            <a:r>
              <a:rPr sz="2800" spc="-385" dirty="0">
                <a:latin typeface="Trebuchet MS"/>
                <a:cs typeface="Trebuchet MS"/>
              </a:rPr>
              <a:t> </a:t>
            </a:r>
            <a:r>
              <a:rPr sz="2800" spc="-55" dirty="0">
                <a:latin typeface="Trebuchet MS"/>
                <a:cs typeface="Trebuchet MS"/>
              </a:rPr>
              <a:t>identity,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etc.</a:t>
            </a:r>
            <a:endParaRPr sz="2800">
              <a:latin typeface="Trebuchet MS"/>
              <a:cs typeface="Trebuchet MS"/>
            </a:endParaRPr>
          </a:p>
          <a:p>
            <a:pPr marL="195580" indent="-182880">
              <a:lnSpc>
                <a:spcPts val="2885"/>
              </a:lnSpc>
              <a:spcBef>
                <a:spcPts val="6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45" dirty="0">
                <a:latin typeface="Trebuchet MS"/>
                <a:cs typeface="Trebuchet MS"/>
              </a:rPr>
              <a:t>Object</a:t>
            </a:r>
            <a:r>
              <a:rPr sz="2800" spc="-140" dirty="0">
                <a:latin typeface="Trebuchet MS"/>
                <a:cs typeface="Trebuchet MS"/>
              </a:rPr>
              <a:t> </a:t>
            </a:r>
            <a:r>
              <a:rPr sz="2800" spc="20" dirty="0">
                <a:latin typeface="Trebuchet MS"/>
                <a:cs typeface="Trebuchet MS"/>
              </a:rPr>
              <a:t>Proximity</a:t>
            </a:r>
            <a:endParaRPr sz="2800">
              <a:latin typeface="Trebuchet MS"/>
              <a:cs typeface="Trebuchet MS"/>
            </a:endParaRPr>
          </a:p>
          <a:p>
            <a:pPr marL="469900" lvl="1" indent="-182880">
              <a:lnSpc>
                <a:spcPts val="288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35" dirty="0">
                <a:latin typeface="Trebuchet MS"/>
                <a:cs typeface="Trebuchet MS"/>
              </a:rPr>
              <a:t>Presence/absence,</a:t>
            </a:r>
            <a:r>
              <a:rPr sz="2800" spc="-395" dirty="0">
                <a:latin typeface="Trebuchet MS"/>
                <a:cs typeface="Trebuchet MS"/>
              </a:rPr>
              <a:t> </a:t>
            </a:r>
            <a:r>
              <a:rPr sz="2800" spc="5" dirty="0">
                <a:latin typeface="Trebuchet MS"/>
                <a:cs typeface="Trebuchet MS"/>
              </a:rPr>
              <a:t>distance,</a:t>
            </a:r>
            <a:r>
              <a:rPr sz="2800" spc="-360" dirty="0">
                <a:latin typeface="Trebuchet MS"/>
                <a:cs typeface="Trebuchet MS"/>
              </a:rPr>
              <a:t> </a:t>
            </a:r>
            <a:r>
              <a:rPr sz="2800" spc="70" dirty="0">
                <a:latin typeface="Trebuchet MS"/>
                <a:cs typeface="Trebuchet MS"/>
              </a:rPr>
              <a:t>bearing,</a:t>
            </a:r>
            <a:r>
              <a:rPr sz="2800" spc="-39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color,</a:t>
            </a:r>
            <a:r>
              <a:rPr sz="2800" spc="-38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etc.</a:t>
            </a:r>
            <a:endParaRPr sz="2800">
              <a:latin typeface="Trebuchet MS"/>
              <a:cs typeface="Trebuchet MS"/>
            </a:endParaRPr>
          </a:p>
          <a:p>
            <a:pPr marL="195580" indent="-182880">
              <a:lnSpc>
                <a:spcPts val="2885"/>
              </a:lnSpc>
              <a:spcBef>
                <a:spcPts val="60"/>
              </a:spcBef>
              <a:buClr>
                <a:srgbClr val="9E3611"/>
              </a:buClr>
              <a:buSzPct val="83928"/>
              <a:buFont typeface="Wingdings"/>
              <a:buChar char=""/>
              <a:tabLst>
                <a:tab pos="195580" algn="l"/>
              </a:tabLst>
            </a:pPr>
            <a:r>
              <a:rPr sz="2800" spc="55" dirty="0">
                <a:latin typeface="Trebuchet MS"/>
                <a:cs typeface="Trebuchet MS"/>
              </a:rPr>
              <a:t>Physical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-20" dirty="0">
                <a:latin typeface="Trebuchet MS"/>
                <a:cs typeface="Trebuchet MS"/>
              </a:rPr>
              <a:t>orientation/attitude/position</a:t>
            </a:r>
            <a:endParaRPr sz="2800">
              <a:latin typeface="Trebuchet MS"/>
              <a:cs typeface="Trebuchet MS"/>
            </a:endParaRPr>
          </a:p>
          <a:p>
            <a:pPr marL="469900" lvl="1" indent="-182880">
              <a:lnSpc>
                <a:spcPts val="2885"/>
              </a:lnSpc>
              <a:buClr>
                <a:srgbClr val="9E3611"/>
              </a:buClr>
              <a:buSzPct val="83928"/>
              <a:buFont typeface="Wingdings"/>
              <a:buChar char=""/>
              <a:tabLst>
                <a:tab pos="469900" algn="l"/>
              </a:tabLst>
            </a:pPr>
            <a:r>
              <a:rPr sz="2800" spc="65" dirty="0">
                <a:latin typeface="Trebuchet MS"/>
                <a:cs typeface="Trebuchet MS"/>
              </a:rPr>
              <a:t>Magnitude,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-25" dirty="0">
                <a:latin typeface="Trebuchet MS"/>
                <a:cs typeface="Trebuchet MS"/>
              </a:rPr>
              <a:t>pitch,</a:t>
            </a:r>
            <a:r>
              <a:rPr sz="2800" spc="-370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roll,</a:t>
            </a:r>
            <a:r>
              <a:rPr sz="2800" spc="-385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yaw,</a:t>
            </a:r>
            <a:r>
              <a:rPr sz="2800" spc="-365" dirty="0">
                <a:latin typeface="Trebuchet MS"/>
                <a:cs typeface="Trebuchet MS"/>
              </a:rPr>
              <a:t> </a:t>
            </a:r>
            <a:r>
              <a:rPr sz="2800" spc="20" dirty="0">
                <a:latin typeface="Trebuchet MS"/>
                <a:cs typeface="Trebuchet MS"/>
              </a:rPr>
              <a:t>coordinates,</a:t>
            </a:r>
            <a:r>
              <a:rPr sz="2800" spc="-38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etc.</a:t>
            </a:r>
            <a:endParaRPr sz="2800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553760" y="919800"/>
              <a:ext cx="8510400" cy="50011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4400" y="910440"/>
                <a:ext cx="8529120" cy="501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7" y="0"/>
              <a:ext cx="7549895" cy="6857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963281" y="2092579"/>
            <a:ext cx="3411220" cy="13919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94945" marR="5080" indent="-182880">
              <a:lnSpc>
                <a:spcPct val="90000"/>
              </a:lnSpc>
              <a:spcBef>
                <a:spcPts val="484"/>
              </a:spcBef>
              <a:buClr>
                <a:srgbClr val="9E3611"/>
              </a:buClr>
              <a:buSzPct val="84375"/>
              <a:buFont typeface="Wingdings"/>
              <a:buChar char=""/>
              <a:tabLst>
                <a:tab pos="195580" algn="l"/>
              </a:tabLst>
            </a:pPr>
            <a:r>
              <a:rPr sz="3200" spc="75" dirty="0">
                <a:latin typeface="Trebuchet MS"/>
                <a:cs typeface="Trebuchet MS"/>
              </a:rPr>
              <a:t>How </a:t>
            </a:r>
            <a:r>
              <a:rPr sz="3200" spc="80" dirty="0">
                <a:latin typeface="Trebuchet MS"/>
                <a:cs typeface="Trebuchet MS"/>
              </a:rPr>
              <a:t>many  </a:t>
            </a:r>
            <a:r>
              <a:rPr sz="3200" spc="125" dirty="0">
                <a:latin typeface="Trebuchet MS"/>
                <a:cs typeface="Trebuchet MS"/>
              </a:rPr>
              <a:t>sensors </a:t>
            </a:r>
            <a:r>
              <a:rPr sz="3200" spc="15" dirty="0">
                <a:latin typeface="Trebuchet MS"/>
                <a:cs typeface="Trebuchet MS"/>
              </a:rPr>
              <a:t>are</a:t>
            </a:r>
            <a:r>
              <a:rPr sz="3200" spc="-540" dirty="0">
                <a:latin typeface="Trebuchet MS"/>
                <a:cs typeface="Trebuchet MS"/>
              </a:rPr>
              <a:t> </a:t>
            </a:r>
            <a:r>
              <a:rPr sz="3200" spc="-20" dirty="0">
                <a:latin typeface="Trebuchet MS"/>
                <a:cs typeface="Trebuchet MS"/>
              </a:rPr>
              <a:t>there  </a:t>
            </a:r>
            <a:r>
              <a:rPr sz="3200" spc="55" dirty="0">
                <a:latin typeface="Trebuchet MS"/>
                <a:cs typeface="Trebuchet MS"/>
              </a:rPr>
              <a:t>in </a:t>
            </a:r>
            <a:r>
              <a:rPr sz="3200" spc="-5" dirty="0">
                <a:latin typeface="Trebuchet MS"/>
                <a:cs typeface="Trebuchet MS"/>
              </a:rPr>
              <a:t>this</a:t>
            </a:r>
            <a:r>
              <a:rPr sz="3200" spc="-409" dirty="0">
                <a:latin typeface="Trebuchet MS"/>
                <a:cs typeface="Trebuchet MS"/>
              </a:rPr>
              <a:t> </a:t>
            </a:r>
            <a:r>
              <a:rPr sz="3200" spc="150" dirty="0">
                <a:latin typeface="Trebuchet MS"/>
                <a:cs typeface="Trebuchet MS"/>
              </a:rPr>
              <a:t>image?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401043" y="6230111"/>
            <a:ext cx="457200" cy="457200"/>
            <a:chOff x="11401043" y="6230111"/>
            <a:chExt cx="457200" cy="457200"/>
          </a:xfrm>
        </p:grpSpPr>
        <p:sp>
          <p:nvSpPr>
            <p:cNvPr id="7" name="object 7"/>
            <p:cNvSpPr/>
            <p:nvPr/>
          </p:nvSpPr>
          <p:spPr>
            <a:xfrm>
              <a:off x="11401043" y="6230111"/>
              <a:ext cx="457200" cy="457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31523" y="6259067"/>
              <a:ext cx="398145" cy="399415"/>
            </a:xfrm>
            <a:custGeom>
              <a:avLst/>
              <a:gdLst/>
              <a:ahLst/>
              <a:cxnLst/>
              <a:rect l="l" t="t" r="r" b="b"/>
              <a:pathLst>
                <a:path w="398145" h="399415">
                  <a:moveTo>
                    <a:pt x="0" y="199643"/>
                  </a:moveTo>
                  <a:lnTo>
                    <a:pt x="5251" y="153867"/>
                  </a:lnTo>
                  <a:lnTo>
                    <a:pt x="20211" y="111845"/>
                  </a:lnTo>
                  <a:lnTo>
                    <a:pt x="43687" y="74776"/>
                  </a:lnTo>
                  <a:lnTo>
                    <a:pt x="74484" y="43859"/>
                  </a:lnTo>
                  <a:lnTo>
                    <a:pt x="111411" y="20291"/>
                  </a:lnTo>
                  <a:lnTo>
                    <a:pt x="153275" y="5272"/>
                  </a:lnTo>
                  <a:lnTo>
                    <a:pt x="198881" y="0"/>
                  </a:lnTo>
                  <a:lnTo>
                    <a:pt x="244488" y="5272"/>
                  </a:lnTo>
                  <a:lnTo>
                    <a:pt x="286352" y="20291"/>
                  </a:lnTo>
                  <a:lnTo>
                    <a:pt x="323279" y="43859"/>
                  </a:lnTo>
                  <a:lnTo>
                    <a:pt x="354076" y="74776"/>
                  </a:lnTo>
                  <a:lnTo>
                    <a:pt x="377552" y="111845"/>
                  </a:lnTo>
                  <a:lnTo>
                    <a:pt x="392512" y="153867"/>
                  </a:lnTo>
                  <a:lnTo>
                    <a:pt x="397764" y="199643"/>
                  </a:lnTo>
                  <a:lnTo>
                    <a:pt x="392512" y="245420"/>
                  </a:lnTo>
                  <a:lnTo>
                    <a:pt x="377552" y="287442"/>
                  </a:lnTo>
                  <a:lnTo>
                    <a:pt x="354076" y="324511"/>
                  </a:lnTo>
                  <a:lnTo>
                    <a:pt x="323279" y="355428"/>
                  </a:lnTo>
                  <a:lnTo>
                    <a:pt x="286352" y="378996"/>
                  </a:lnTo>
                  <a:lnTo>
                    <a:pt x="244488" y="394015"/>
                  </a:lnTo>
                  <a:lnTo>
                    <a:pt x="198881" y="399287"/>
                  </a:lnTo>
                  <a:lnTo>
                    <a:pt x="153275" y="394015"/>
                  </a:lnTo>
                  <a:lnTo>
                    <a:pt x="111411" y="378996"/>
                  </a:lnTo>
                  <a:lnTo>
                    <a:pt x="74484" y="355428"/>
                  </a:lnTo>
                  <a:lnTo>
                    <a:pt x="43687" y="324511"/>
                  </a:lnTo>
                  <a:lnTo>
                    <a:pt x="20211" y="287442"/>
                  </a:lnTo>
                  <a:lnTo>
                    <a:pt x="5251" y="245420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8783" y="614172"/>
            <a:ext cx="10058400" cy="5215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800" y="600455"/>
            <a:ext cx="10058400" cy="5228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05640" y="1294920"/>
              <a:ext cx="6527880" cy="884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6280" y="1285560"/>
                <a:ext cx="6546600" cy="90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3752" y="1028700"/>
            <a:ext cx="10058400" cy="5228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643280" y="4339800"/>
              <a:ext cx="2018520" cy="152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3920" y="4330440"/>
                <a:ext cx="2037240" cy="171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FF04B4D3F1FC4685B4B1B44CD5ED89" ma:contentTypeVersion="11" ma:contentTypeDescription="Create a new document." ma:contentTypeScope="" ma:versionID="80646cfdb66e521ab4624c70e7144b6c">
  <xsd:schema xmlns:xsd="http://www.w3.org/2001/XMLSchema" xmlns:xs="http://www.w3.org/2001/XMLSchema" xmlns:p="http://schemas.microsoft.com/office/2006/metadata/properties" xmlns:ns2="eeadb3ce-9e01-454c-9a14-ced92e3d723f" xmlns:ns3="c9e43572-aeea-4c88-90a8-c44ebce49a7c" targetNamespace="http://schemas.microsoft.com/office/2006/metadata/properties" ma:root="true" ma:fieldsID="ca36450cae2668c60cd7fa1694be43af" ns2:_="" ns3:_="">
    <xsd:import namespace="eeadb3ce-9e01-454c-9a14-ced92e3d723f"/>
    <xsd:import namespace="c9e43572-aeea-4c88-90a8-c44ebce49a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adb3ce-9e01-454c-9a14-ced92e3d72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43572-aeea-4c88-90a8-c44ebce49a7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D382E9-4070-4320-B3D2-3C500B6F5350}"/>
</file>

<file path=customXml/itemProps2.xml><?xml version="1.0" encoding="utf-8"?>
<ds:datastoreItem xmlns:ds="http://schemas.openxmlformats.org/officeDocument/2006/customXml" ds:itemID="{228CFCF9-8F24-4457-89CF-0599E4EF154F}"/>
</file>

<file path=customXml/itemProps3.xml><?xml version="1.0" encoding="utf-8"?>
<ds:datastoreItem xmlns:ds="http://schemas.openxmlformats.org/officeDocument/2006/customXml" ds:itemID="{02B04DFC-5976-40C8-B469-B54150501E7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802</Words>
  <Application>Microsoft Office PowerPoint</Application>
  <PresentationFormat>Widescreen</PresentationFormat>
  <Paragraphs>170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Georgia</vt:lpstr>
      <vt:lpstr>Times New Roman</vt:lpstr>
      <vt:lpstr>Trebuchet MS</vt:lpstr>
      <vt:lpstr>Wingdings</vt:lpstr>
      <vt:lpstr>Office Theme</vt:lpstr>
      <vt:lpstr>Electronics 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Beacon3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http://robotroom.com/ColorSensor.html</vt:lpstr>
      <vt:lpstr>From HowStuffWorks.com &amp; RadiologyInfo.org</vt:lpstr>
      <vt:lpstr>PowerPoint Presentation</vt:lpstr>
      <vt:lpstr>Rate Gyro – Silicon Sensing Systems  Servo Accel – Sensorland.com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Sensors in Internet of Things</dc:title>
  <dc:creator>Pradeep Abeygunawardhna</dc:creator>
  <cp:lastModifiedBy>Heshan_Pathum</cp:lastModifiedBy>
  <cp:revision>4</cp:revision>
  <dcterms:created xsi:type="dcterms:W3CDTF">2021-06-07T06:13:15Z</dcterms:created>
  <dcterms:modified xsi:type="dcterms:W3CDTF">2021-06-22T05:12:09Z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2020-08-20T00:00:00Z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2021-06-07T00:00:00Z</vt:filetime>
  </property>
  <property fmtid="{D5CDD505-2E9C-101B-9397-08002B2CF9AE}" pid="5" name="ContentTypeId">
    <vt:lpwstr>0x010100FCFF04B4D3F1FC4685B4B1B44CD5ED89</vt:lpwstr>
  </property>
</Properties>
</file>